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456" r:id="rId2"/>
    <p:sldId id="582" r:id="rId3"/>
    <p:sldId id="612" r:id="rId4"/>
    <p:sldId id="611" r:id="rId5"/>
    <p:sldId id="588" r:id="rId6"/>
    <p:sldId id="585" r:id="rId7"/>
    <p:sldId id="595" r:id="rId8"/>
    <p:sldId id="609" r:id="rId9"/>
    <p:sldId id="614" r:id="rId10"/>
    <p:sldId id="589" r:id="rId11"/>
    <p:sldId id="616" r:id="rId12"/>
    <p:sldId id="591" r:id="rId13"/>
    <p:sldId id="605" r:id="rId14"/>
    <p:sldId id="618" r:id="rId15"/>
    <p:sldId id="590" r:id="rId16"/>
    <p:sldId id="598" r:id="rId17"/>
    <p:sldId id="599" r:id="rId18"/>
    <p:sldId id="600" r:id="rId19"/>
    <p:sldId id="617" r:id="rId20"/>
    <p:sldId id="597" r:id="rId21"/>
    <p:sldId id="593" r:id="rId22"/>
    <p:sldId id="58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ới thiệu" id="{D0FA47C7-2219-47A2-94BA-FFCBC590CCDB}">
          <p14:sldIdLst>
            <p14:sldId id="456"/>
            <p14:sldId id="582"/>
            <p14:sldId id="612"/>
          </p14:sldIdLst>
        </p14:section>
        <p14:section name="Mô hình đề xuất" id="{621C4FC3-0BB2-4362-93CE-40FD66283F34}">
          <p14:sldIdLst>
            <p14:sldId id="611"/>
            <p14:sldId id="588"/>
            <p14:sldId id="585"/>
            <p14:sldId id="595"/>
            <p14:sldId id="609"/>
            <p14:sldId id="614"/>
            <p14:sldId id="589"/>
            <p14:sldId id="616"/>
          </p14:sldIdLst>
        </p14:section>
        <p14:section name="Thực nghiệm" id="{ADD9782B-F1AB-46ED-8F61-79822ABC749C}">
          <p14:sldIdLst>
            <p14:sldId id="591"/>
            <p14:sldId id="605"/>
            <p14:sldId id="618"/>
            <p14:sldId id="590"/>
            <p14:sldId id="598"/>
            <p14:sldId id="599"/>
            <p14:sldId id="600"/>
            <p14:sldId id="617"/>
          </p14:sldIdLst>
        </p14:section>
        <p14:section name="Kết luận" id="{C44BFF0C-44F9-4E49-8737-DB43FD683480}">
          <p14:sldIdLst>
            <p14:sldId id="597"/>
            <p14:sldId id="593"/>
            <p14:sldId id="5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314887-0332-4B20-9C0A-F39E05ABCD5C}" v="61" dt="2024-01-15T17:48:29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3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̣m Thị Thanh Bình" userId="3820d32a-f96e-4237-b5a5-e47bb5c7ad60" providerId="ADAL" clId="{A0B8A842-7247-4197-B8B1-CD3BB86D484A}"/>
    <pc:docChg chg="undo redo custSel addSld delSld modSld sldOrd modMainMaster addSection delSection modSection">
      <pc:chgData name="Phạm Thị Thanh Bình" userId="3820d32a-f96e-4237-b5a5-e47bb5c7ad60" providerId="ADAL" clId="{A0B8A842-7247-4197-B8B1-CD3BB86D484A}" dt="2023-07-10T20:27:30.154" v="5415" actId="20577"/>
      <pc:docMkLst>
        <pc:docMk/>
      </pc:docMkLst>
      <pc:sldChg chg="del">
        <pc:chgData name="Phạm Thị Thanh Bình" userId="3820d32a-f96e-4237-b5a5-e47bb5c7ad60" providerId="ADAL" clId="{A0B8A842-7247-4197-B8B1-CD3BB86D484A}" dt="2023-07-02T20:01:14.252" v="183" actId="47"/>
        <pc:sldMkLst>
          <pc:docMk/>
          <pc:sldMk cId="1634599371" sldId="455"/>
        </pc:sldMkLst>
      </pc:sldChg>
      <pc:sldChg chg="modSp mod">
        <pc:chgData name="Phạm Thị Thanh Bình" userId="3820d32a-f96e-4237-b5a5-e47bb5c7ad60" providerId="ADAL" clId="{A0B8A842-7247-4197-B8B1-CD3BB86D484A}" dt="2023-07-02T19:50:10.788" v="70" actId="20577"/>
        <pc:sldMkLst>
          <pc:docMk/>
          <pc:sldMk cId="0" sldId="456"/>
        </pc:sldMkLst>
        <pc:spChg chg="mod">
          <ac:chgData name="Phạm Thị Thanh Bình" userId="3820d32a-f96e-4237-b5a5-e47bb5c7ad60" providerId="ADAL" clId="{A0B8A842-7247-4197-B8B1-CD3BB86D484A}" dt="2023-07-02T19:48:52.952" v="8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̣m Thị Thanh Bình" userId="3820d32a-f96e-4237-b5a5-e47bb5c7ad60" providerId="ADAL" clId="{A0B8A842-7247-4197-B8B1-CD3BB86D484A}" dt="2023-07-02T19:50:10.788" v="70" actId="20577"/>
          <ac:spMkLst>
            <pc:docMk/>
            <pc:sldMk cId="0" sldId="456"/>
            <ac:spMk id="107" creationId="{00000000-0000-0000-0000-000000000000}"/>
          </ac:spMkLst>
        </pc:spChg>
      </pc:sldChg>
      <pc:sldChg chg="modSp mod">
        <pc:chgData name="Phạm Thị Thanh Bình" userId="3820d32a-f96e-4237-b5a5-e47bb5c7ad60" providerId="ADAL" clId="{A0B8A842-7247-4197-B8B1-CD3BB86D484A}" dt="2023-07-02T19:53:17.536" v="131" actId="20577"/>
        <pc:sldMkLst>
          <pc:docMk/>
          <pc:sldMk cId="137527922" sldId="582"/>
        </pc:sldMkLst>
        <pc:spChg chg="mod">
          <ac:chgData name="Phạm Thị Thanh Bình" userId="3820d32a-f96e-4237-b5a5-e47bb5c7ad60" providerId="ADAL" clId="{A0B8A842-7247-4197-B8B1-CD3BB86D484A}" dt="2023-07-02T19:53:17.536" v="131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addSp delSp modSp del mod modNotesTx">
        <pc:chgData name="Phạm Thị Thanh Bình" userId="3820d32a-f96e-4237-b5a5-e47bb5c7ad60" providerId="ADAL" clId="{A0B8A842-7247-4197-B8B1-CD3BB86D484A}" dt="2023-07-10T20:23:39.541" v="4810" actId="47"/>
        <pc:sldMkLst>
          <pc:docMk/>
          <pc:sldMk cId="909676174" sldId="583"/>
        </pc:sldMkLst>
        <pc:spChg chg="del mod">
          <ac:chgData name="Phạm Thị Thanh Bình" userId="3820d32a-f96e-4237-b5a5-e47bb5c7ad60" providerId="ADAL" clId="{A0B8A842-7247-4197-B8B1-CD3BB86D484A}" dt="2023-07-10T20:23:37.427" v="4809" actId="478"/>
          <ac:spMkLst>
            <pc:docMk/>
            <pc:sldMk cId="909676174" sldId="583"/>
            <ac:spMk id="2" creationId="{B1A3F0E4-A39E-4FBD-A3DB-A06BECA6D659}"/>
          </ac:spMkLst>
        </pc:spChg>
        <pc:spChg chg="del mod">
          <ac:chgData name="Phạm Thị Thanh Bình" userId="3820d32a-f96e-4237-b5a5-e47bb5c7ad60" providerId="ADAL" clId="{A0B8A842-7247-4197-B8B1-CD3BB86D484A}" dt="2023-07-10T20:23:37.427" v="4809" actId="478"/>
          <ac:spMkLst>
            <pc:docMk/>
            <pc:sldMk cId="909676174" sldId="583"/>
            <ac:spMk id="3" creationId="{F7F20B2A-785F-41B4-A36C-5305D857EDB5}"/>
          </ac:spMkLst>
        </pc:spChg>
        <pc:spChg chg="add mod">
          <ac:chgData name="Phạm Thị Thanh Bình" userId="3820d32a-f96e-4237-b5a5-e47bb5c7ad60" providerId="ADAL" clId="{A0B8A842-7247-4197-B8B1-CD3BB86D484A}" dt="2023-07-10T20:23:37.427" v="4809" actId="478"/>
          <ac:spMkLst>
            <pc:docMk/>
            <pc:sldMk cId="909676174" sldId="583"/>
            <ac:spMk id="6" creationId="{3DCC70F7-8C20-7DA7-76A6-287DD9D77BB6}"/>
          </ac:spMkLst>
        </pc:spChg>
        <pc:spChg chg="add del">
          <ac:chgData name="Phạm Thị Thanh Bình" userId="3820d32a-f96e-4237-b5a5-e47bb5c7ad60" providerId="ADAL" clId="{A0B8A842-7247-4197-B8B1-CD3BB86D484A}" dt="2023-07-10T15:34:00.772" v="4530" actId="478"/>
          <ac:spMkLst>
            <pc:docMk/>
            <pc:sldMk cId="909676174" sldId="583"/>
            <ac:spMk id="7" creationId="{05B56945-E10E-700D-1E19-357B32353D6E}"/>
          </ac:spMkLst>
        </pc:spChg>
        <pc:spChg chg="add mod">
          <ac:chgData name="Phạm Thị Thanh Bình" userId="3820d32a-f96e-4237-b5a5-e47bb5c7ad60" providerId="ADAL" clId="{A0B8A842-7247-4197-B8B1-CD3BB86D484A}" dt="2023-07-10T20:23:37.427" v="4809" actId="478"/>
          <ac:spMkLst>
            <pc:docMk/>
            <pc:sldMk cId="909676174" sldId="583"/>
            <ac:spMk id="9" creationId="{260CFE00-1DC9-D3F8-58F0-6162A2A0E954}"/>
          </ac:spMkLst>
        </pc:spChg>
        <pc:picChg chg="add del mod">
          <ac:chgData name="Phạm Thị Thanh Bình" userId="3820d32a-f96e-4237-b5a5-e47bb5c7ad60" providerId="ADAL" clId="{A0B8A842-7247-4197-B8B1-CD3BB86D484A}" dt="2023-07-08T07:56:17.193" v="4435" actId="478"/>
          <ac:picMkLst>
            <pc:docMk/>
            <pc:sldMk cId="909676174" sldId="583"/>
            <ac:picMk id="5" creationId="{4D1FD085-D38E-EF2E-05DB-B2BDCB3290EA}"/>
          </ac:picMkLst>
        </pc:picChg>
        <pc:picChg chg="add del">
          <ac:chgData name="Phạm Thị Thanh Bình" userId="3820d32a-f96e-4237-b5a5-e47bb5c7ad60" providerId="ADAL" clId="{A0B8A842-7247-4197-B8B1-CD3BB86D484A}" dt="2023-07-08T03:59:24.183" v="4408"/>
          <ac:picMkLst>
            <pc:docMk/>
            <pc:sldMk cId="909676174" sldId="583"/>
            <ac:picMk id="2050" creationId="{C02E6675-3291-4DE8-4B99-FE73BCCDD006}"/>
          </ac:picMkLst>
        </pc:picChg>
      </pc:sldChg>
      <pc:sldChg chg="addSp delSp modSp del mod">
        <pc:chgData name="Phạm Thị Thanh Bình" userId="3820d32a-f96e-4237-b5a5-e47bb5c7ad60" providerId="ADAL" clId="{A0B8A842-7247-4197-B8B1-CD3BB86D484A}" dt="2023-07-03T20:07:38.731" v="2075" actId="47"/>
        <pc:sldMkLst>
          <pc:docMk/>
          <pc:sldMk cId="133151203" sldId="584"/>
        </pc:sldMkLst>
        <pc:spChg chg="del">
          <ac:chgData name="Phạm Thị Thanh Bình" userId="3820d32a-f96e-4237-b5a5-e47bb5c7ad60" providerId="ADAL" clId="{A0B8A842-7247-4197-B8B1-CD3BB86D484A}" dt="2023-07-02T19:57:40.476" v="157" actId="478"/>
          <ac:spMkLst>
            <pc:docMk/>
            <pc:sldMk cId="133151203" sldId="584"/>
            <ac:spMk id="2" creationId="{3F5F45DD-6503-4988-8247-9CDDB361A48C}"/>
          </ac:spMkLst>
        </pc:spChg>
        <pc:spChg chg="add mod">
          <ac:chgData name="Phạm Thị Thanh Bình" userId="3820d32a-f96e-4237-b5a5-e47bb5c7ad60" providerId="ADAL" clId="{A0B8A842-7247-4197-B8B1-CD3BB86D484A}" dt="2023-07-02T19:57:40.660" v="158"/>
          <ac:spMkLst>
            <pc:docMk/>
            <pc:sldMk cId="133151203" sldId="584"/>
            <ac:spMk id="5" creationId="{7CDDFD0E-C887-400E-2172-1FA7D663849C}"/>
          </ac:spMkLst>
        </pc:spChg>
      </pc:sldChg>
      <pc:sldChg chg="addSp modSp mod">
        <pc:chgData name="Phạm Thị Thanh Bình" userId="3820d32a-f96e-4237-b5a5-e47bb5c7ad60" providerId="ADAL" clId="{A0B8A842-7247-4197-B8B1-CD3BB86D484A}" dt="2023-07-03T20:25:37.069" v="2739" actId="962"/>
        <pc:sldMkLst>
          <pc:docMk/>
          <pc:sldMk cId="3502397161" sldId="585"/>
        </pc:sldMkLst>
        <pc:spChg chg="mod">
          <ac:chgData name="Phạm Thị Thanh Bình" userId="3820d32a-f96e-4237-b5a5-e47bb5c7ad60" providerId="ADAL" clId="{A0B8A842-7247-4197-B8B1-CD3BB86D484A}" dt="2023-07-02T19:57:49.004" v="162"/>
          <ac:spMkLst>
            <pc:docMk/>
            <pc:sldMk cId="3502397161" sldId="585"/>
            <ac:spMk id="2" creationId="{1908A2E2-43F7-406A-93C3-31C8EF303AAF}"/>
          </ac:spMkLst>
        </pc:spChg>
        <pc:spChg chg="mod">
          <ac:chgData name="Phạm Thị Thanh Bình" userId="3820d32a-f96e-4237-b5a5-e47bb5c7ad60" providerId="ADAL" clId="{A0B8A842-7247-4197-B8B1-CD3BB86D484A}" dt="2023-07-03T20:13:29.641" v="2357" actId="242"/>
          <ac:spMkLst>
            <pc:docMk/>
            <pc:sldMk cId="3502397161" sldId="585"/>
            <ac:spMk id="3" creationId="{5DEE0095-2C89-4351-AC6F-F23BC757A47A}"/>
          </ac:spMkLst>
        </pc:spChg>
        <pc:picChg chg="add mod">
          <ac:chgData name="Phạm Thị Thanh Bình" userId="3820d32a-f96e-4237-b5a5-e47bb5c7ad60" providerId="ADAL" clId="{A0B8A842-7247-4197-B8B1-CD3BB86D484A}" dt="2023-07-03T20:25:37.069" v="2739" actId="962"/>
          <ac:picMkLst>
            <pc:docMk/>
            <pc:sldMk cId="3502397161" sldId="585"/>
            <ac:picMk id="6" creationId="{1A804983-31AD-C6CC-9267-A41166195CE1}"/>
          </ac:picMkLst>
        </pc:picChg>
      </pc:sldChg>
      <pc:sldChg chg="del">
        <pc:chgData name="Phạm Thị Thanh Bình" userId="3820d32a-f96e-4237-b5a5-e47bb5c7ad60" providerId="ADAL" clId="{A0B8A842-7247-4197-B8B1-CD3BB86D484A}" dt="2023-07-02T20:01:14.252" v="183" actId="47"/>
        <pc:sldMkLst>
          <pc:docMk/>
          <pc:sldMk cId="2845033605" sldId="586"/>
        </pc:sldMkLst>
      </pc:sldChg>
      <pc:sldChg chg="modSp mod">
        <pc:chgData name="Phạm Thị Thanh Bình" userId="3820d32a-f96e-4237-b5a5-e47bb5c7ad60" providerId="ADAL" clId="{A0B8A842-7247-4197-B8B1-CD3BB86D484A}" dt="2023-07-10T15:35:02.278" v="4593" actId="12788"/>
        <pc:sldMkLst>
          <pc:docMk/>
          <pc:sldMk cId="1689994692" sldId="587"/>
        </pc:sldMkLst>
        <pc:spChg chg="mod">
          <ac:chgData name="Phạm Thị Thanh Bình" userId="3820d32a-f96e-4237-b5a5-e47bb5c7ad60" providerId="ADAL" clId="{A0B8A842-7247-4197-B8B1-CD3BB86D484A}" dt="2023-07-10T15:35:02.278" v="4593" actId="12788"/>
          <ac:spMkLst>
            <pc:docMk/>
            <pc:sldMk cId="1689994692" sldId="587"/>
            <ac:spMk id="2" creationId="{71DD5255-AE4D-4F8C-8442-E89ED7FB1400}"/>
          </ac:spMkLst>
        </pc:spChg>
      </pc:sldChg>
      <pc:sldChg chg="modSp mod">
        <pc:chgData name="Phạm Thị Thanh Bình" userId="3820d32a-f96e-4237-b5a5-e47bb5c7ad60" providerId="ADAL" clId="{A0B8A842-7247-4197-B8B1-CD3BB86D484A}" dt="2023-07-02T19:54:29.378" v="139" actId="207"/>
        <pc:sldMkLst>
          <pc:docMk/>
          <pc:sldMk cId="2463117491" sldId="588"/>
        </pc:sldMkLst>
        <pc:spChg chg="mod">
          <ac:chgData name="Phạm Thị Thanh Bình" userId="3820d32a-f96e-4237-b5a5-e47bb5c7ad60" providerId="ADAL" clId="{A0B8A842-7247-4197-B8B1-CD3BB86D484A}" dt="2023-07-02T19:54:29.378" v="139" actId="207"/>
          <ac:spMkLst>
            <pc:docMk/>
            <pc:sldMk cId="2463117491" sldId="588"/>
            <ac:spMk id="3" creationId="{DDB11A3D-6222-417B-B8D9-AB891FD40BE0}"/>
          </ac:spMkLst>
        </pc:spChg>
      </pc:sldChg>
      <pc:sldChg chg="addSp delSp modSp mod modNotesTx">
        <pc:chgData name="Phạm Thị Thanh Bình" userId="3820d32a-f96e-4237-b5a5-e47bb5c7ad60" providerId="ADAL" clId="{A0B8A842-7247-4197-B8B1-CD3BB86D484A}" dt="2023-07-04T02:48:06.352" v="3335" actId="113"/>
        <pc:sldMkLst>
          <pc:docMk/>
          <pc:sldMk cId="2141348581" sldId="589"/>
        </pc:sldMkLst>
        <pc:spChg chg="del">
          <ac:chgData name="Phạm Thị Thanh Bình" userId="3820d32a-f96e-4237-b5a5-e47bb5c7ad60" providerId="ADAL" clId="{A0B8A842-7247-4197-B8B1-CD3BB86D484A}" dt="2023-07-02T19:58:01.524" v="165" actId="478"/>
          <ac:spMkLst>
            <pc:docMk/>
            <pc:sldMk cId="2141348581" sldId="589"/>
            <ac:spMk id="2" creationId="{7607D158-92A1-4CE4-0E75-A04980503DE6}"/>
          </ac:spMkLst>
        </pc:spChg>
        <pc:spChg chg="del">
          <ac:chgData name="Phạm Thị Thanh Bình" userId="3820d32a-f96e-4237-b5a5-e47bb5c7ad60" providerId="ADAL" clId="{A0B8A842-7247-4197-B8B1-CD3BB86D484A}" dt="2023-07-03T20:31:56.148" v="2746" actId="478"/>
          <ac:spMkLst>
            <pc:docMk/>
            <pc:sldMk cId="2141348581" sldId="589"/>
            <ac:spMk id="3" creationId="{5FA148D2-ED42-383C-0A96-3D47A4E57121}"/>
          </ac:spMkLst>
        </pc:spChg>
        <pc:spChg chg="add mod">
          <ac:chgData name="Phạm Thị Thanh Bình" userId="3820d32a-f96e-4237-b5a5-e47bb5c7ad60" providerId="ADAL" clId="{A0B8A842-7247-4197-B8B1-CD3BB86D484A}" dt="2023-07-02T19:58:01.691" v="166"/>
          <ac:spMkLst>
            <pc:docMk/>
            <pc:sldMk cId="2141348581" sldId="589"/>
            <ac:spMk id="5" creationId="{E12275A8-EF32-3E3C-9A68-1781CF2FD2A2}"/>
          </ac:spMkLst>
        </pc:spChg>
        <pc:spChg chg="add del">
          <ac:chgData name="Phạm Thị Thanh Bình" userId="3820d32a-f96e-4237-b5a5-e47bb5c7ad60" providerId="ADAL" clId="{A0B8A842-7247-4197-B8B1-CD3BB86D484A}" dt="2023-07-03T20:31:41.195" v="2741"/>
          <ac:spMkLst>
            <pc:docMk/>
            <pc:sldMk cId="2141348581" sldId="589"/>
            <ac:spMk id="6" creationId="{F8735F09-0A44-C67E-1FDE-B4643109E002}"/>
          </ac:spMkLst>
        </pc:spChg>
        <pc:spChg chg="add del">
          <ac:chgData name="Phạm Thị Thanh Bình" userId="3820d32a-f96e-4237-b5a5-e47bb5c7ad60" providerId="ADAL" clId="{A0B8A842-7247-4197-B8B1-CD3BB86D484A}" dt="2023-07-03T20:40:46.551" v="2788"/>
          <ac:spMkLst>
            <pc:docMk/>
            <pc:sldMk cId="2141348581" sldId="589"/>
            <ac:spMk id="8" creationId="{66070D05-7FF7-9F72-7C18-AC2925C0301A}"/>
          </ac:spMkLst>
        </pc:spChg>
        <pc:spChg chg="add mod">
          <ac:chgData name="Phạm Thị Thanh Bình" userId="3820d32a-f96e-4237-b5a5-e47bb5c7ad60" providerId="ADAL" clId="{A0B8A842-7247-4197-B8B1-CD3BB86D484A}" dt="2023-07-04T02:48:06.352" v="3335" actId="113"/>
          <ac:spMkLst>
            <pc:docMk/>
            <pc:sldMk cId="2141348581" sldId="589"/>
            <ac:spMk id="10" creationId="{9DFA706C-9E82-C863-551D-2C53F8E13B07}"/>
          </ac:spMkLst>
        </pc:spChg>
        <pc:picChg chg="add mod">
          <ac:chgData name="Phạm Thị Thanh Bình" userId="3820d32a-f96e-4237-b5a5-e47bb5c7ad60" providerId="ADAL" clId="{A0B8A842-7247-4197-B8B1-CD3BB86D484A}" dt="2023-07-04T02:48:02.907" v="3333" actId="1076"/>
          <ac:picMkLst>
            <pc:docMk/>
            <pc:sldMk cId="2141348581" sldId="589"/>
            <ac:picMk id="7" creationId="{5B7A3A00-04D6-7E99-B799-D5DAB50D7293}"/>
          </ac:picMkLst>
        </pc:picChg>
        <pc:picChg chg="add del mod">
          <ac:chgData name="Phạm Thị Thanh Bình" userId="3820d32a-f96e-4237-b5a5-e47bb5c7ad60" providerId="ADAL" clId="{A0B8A842-7247-4197-B8B1-CD3BB86D484A}" dt="2023-07-03T20:41:51.641" v="2795" actId="478"/>
          <ac:picMkLst>
            <pc:docMk/>
            <pc:sldMk cId="2141348581" sldId="589"/>
            <ac:picMk id="9" creationId="{CB005F19-102A-CDC5-1363-DEF07DE94F80}"/>
          </ac:picMkLst>
        </pc:picChg>
      </pc:sldChg>
      <pc:sldChg chg="modSp mod ord modNotesTx">
        <pc:chgData name="Phạm Thị Thanh Bình" userId="3820d32a-f96e-4237-b5a5-e47bb5c7ad60" providerId="ADAL" clId="{A0B8A842-7247-4197-B8B1-CD3BB86D484A}" dt="2023-07-10T15:36:18.979" v="4598" actId="12"/>
        <pc:sldMkLst>
          <pc:docMk/>
          <pc:sldMk cId="283727397" sldId="590"/>
        </pc:sldMkLst>
        <pc:spChg chg="mod">
          <ac:chgData name="Phạm Thị Thanh Bình" userId="3820d32a-f96e-4237-b5a5-e47bb5c7ad60" providerId="ADAL" clId="{A0B8A842-7247-4197-B8B1-CD3BB86D484A}" dt="2023-07-02T19:58:09.005" v="170"/>
          <ac:spMkLst>
            <pc:docMk/>
            <pc:sldMk cId="283727397" sldId="590"/>
            <ac:spMk id="2" creationId="{22EF3B3D-441B-E81A-6C1B-6DD274AD054E}"/>
          </ac:spMkLst>
        </pc:spChg>
        <pc:spChg chg="mod">
          <ac:chgData name="Phạm Thị Thanh Bình" userId="3820d32a-f96e-4237-b5a5-e47bb5c7ad60" providerId="ADAL" clId="{A0B8A842-7247-4197-B8B1-CD3BB86D484A}" dt="2023-07-08T09:07:37.537" v="4455" actId="255"/>
          <ac:spMkLst>
            <pc:docMk/>
            <pc:sldMk cId="283727397" sldId="590"/>
            <ac:spMk id="5" creationId="{6CBF3693-09AB-81D7-D34D-925F6250A110}"/>
          </ac:spMkLst>
        </pc:spChg>
        <pc:spChg chg="mod">
          <ac:chgData name="Phạm Thị Thanh Bình" userId="3820d32a-f96e-4237-b5a5-e47bb5c7ad60" providerId="ADAL" clId="{A0B8A842-7247-4197-B8B1-CD3BB86D484A}" dt="2023-07-10T15:36:18.979" v="4598" actId="12"/>
          <ac:spMkLst>
            <pc:docMk/>
            <pc:sldMk cId="283727397" sldId="590"/>
            <ac:spMk id="6" creationId="{84846CD3-BA42-EE7A-840D-BEC869D1FCDC}"/>
          </ac:spMkLst>
        </pc:spChg>
        <pc:spChg chg="mod">
          <ac:chgData name="Phạm Thị Thanh Bình" userId="3820d32a-f96e-4237-b5a5-e47bb5c7ad60" providerId="ADAL" clId="{A0B8A842-7247-4197-B8B1-CD3BB86D484A}" dt="2023-07-08T09:07:37.537" v="4455" actId="255"/>
          <ac:spMkLst>
            <pc:docMk/>
            <pc:sldMk cId="283727397" sldId="590"/>
            <ac:spMk id="7" creationId="{67AFE4F2-6F36-05FB-ECE8-6810415A939C}"/>
          </ac:spMkLst>
        </pc:spChg>
        <pc:spChg chg="mod">
          <ac:chgData name="Phạm Thị Thanh Bình" userId="3820d32a-f96e-4237-b5a5-e47bb5c7ad60" providerId="ADAL" clId="{A0B8A842-7247-4197-B8B1-CD3BB86D484A}" dt="2023-07-10T15:36:18.979" v="4598" actId="12"/>
          <ac:spMkLst>
            <pc:docMk/>
            <pc:sldMk cId="283727397" sldId="590"/>
            <ac:spMk id="8" creationId="{C4918EB6-FD5C-59A2-2CF5-04D55F1782B5}"/>
          </ac:spMkLst>
        </pc:spChg>
      </pc:sldChg>
      <pc:sldChg chg="modSp mod ord">
        <pc:chgData name="Phạm Thị Thanh Bình" userId="3820d32a-f96e-4237-b5a5-e47bb5c7ad60" providerId="ADAL" clId="{A0B8A842-7247-4197-B8B1-CD3BB86D484A}" dt="2023-07-03T17:19:55.551" v="299"/>
        <pc:sldMkLst>
          <pc:docMk/>
          <pc:sldMk cId="1420797542" sldId="591"/>
        </pc:sldMkLst>
        <pc:spChg chg="mod">
          <ac:chgData name="Phạm Thị Thanh Bình" userId="3820d32a-f96e-4237-b5a5-e47bb5c7ad60" providerId="ADAL" clId="{A0B8A842-7247-4197-B8B1-CD3BB86D484A}" dt="2023-07-02T19:55:40.293" v="144" actId="207"/>
          <ac:spMkLst>
            <pc:docMk/>
            <pc:sldMk cId="1420797542" sldId="591"/>
            <ac:spMk id="3" creationId="{DDB11A3D-6222-417B-B8D9-AB891FD40BE0}"/>
          </ac:spMkLst>
        </pc:spChg>
      </pc:sldChg>
      <pc:sldChg chg="modSp del mod ord">
        <pc:chgData name="Phạm Thị Thanh Bình" userId="3820d32a-f96e-4237-b5a5-e47bb5c7ad60" providerId="ADAL" clId="{A0B8A842-7247-4197-B8B1-CD3BB86D484A}" dt="2023-07-03T20:16:35.059" v="2382" actId="47"/>
        <pc:sldMkLst>
          <pc:docMk/>
          <pc:sldMk cId="2098011018" sldId="592"/>
        </pc:sldMkLst>
        <pc:spChg chg="mod">
          <ac:chgData name="Phạm Thị Thanh Bình" userId="3820d32a-f96e-4237-b5a5-e47bb5c7ad60" providerId="ADAL" clId="{A0B8A842-7247-4197-B8B1-CD3BB86D484A}" dt="2023-07-02T19:58:24.186" v="178"/>
          <ac:spMkLst>
            <pc:docMk/>
            <pc:sldMk cId="2098011018" sldId="592"/>
            <ac:spMk id="2" creationId="{62879774-79C9-F7A1-0292-7B604C39E19B}"/>
          </ac:spMkLst>
        </pc:spChg>
        <pc:spChg chg="mod">
          <ac:chgData name="Phạm Thị Thanh Bình" userId="3820d32a-f96e-4237-b5a5-e47bb5c7ad60" providerId="ADAL" clId="{A0B8A842-7247-4197-B8B1-CD3BB86D484A}" dt="2023-07-03T20:04:58.431" v="2074" actId="20577"/>
          <ac:spMkLst>
            <pc:docMk/>
            <pc:sldMk cId="2098011018" sldId="592"/>
            <ac:spMk id="3" creationId="{CDA4E300-EC83-5F8C-15F6-F23769622483}"/>
          </ac:spMkLst>
        </pc:spChg>
      </pc:sldChg>
      <pc:sldChg chg="modSp mod ord">
        <pc:chgData name="Phạm Thị Thanh Bình" userId="3820d32a-f96e-4237-b5a5-e47bb5c7ad60" providerId="ADAL" clId="{A0B8A842-7247-4197-B8B1-CD3BB86D484A}" dt="2023-07-08T09:08:38.788" v="4465" actId="255"/>
        <pc:sldMkLst>
          <pc:docMk/>
          <pc:sldMk cId="2450257863" sldId="593"/>
        </pc:sldMkLst>
        <pc:spChg chg="mod">
          <ac:chgData name="Phạm Thị Thanh Bình" userId="3820d32a-f96e-4237-b5a5-e47bb5c7ad60" providerId="ADAL" clId="{A0B8A842-7247-4197-B8B1-CD3BB86D484A}" dt="2023-07-02T19:58:28.291" v="182"/>
          <ac:spMkLst>
            <pc:docMk/>
            <pc:sldMk cId="2450257863" sldId="593"/>
            <ac:spMk id="2" creationId="{C70439BE-DB49-62AC-EE12-AEE2156BDE0E}"/>
          </ac:spMkLst>
        </pc:spChg>
        <pc:spChg chg="mod">
          <ac:chgData name="Phạm Thị Thanh Bình" userId="3820d32a-f96e-4237-b5a5-e47bb5c7ad60" providerId="ADAL" clId="{A0B8A842-7247-4197-B8B1-CD3BB86D484A}" dt="2023-07-08T09:08:38.788" v="4465" actId="255"/>
          <ac:spMkLst>
            <pc:docMk/>
            <pc:sldMk cId="2450257863" sldId="593"/>
            <ac:spMk id="3" creationId="{D7423461-569A-90CF-D1F4-6F273A6970F4}"/>
          </ac:spMkLst>
        </pc:spChg>
      </pc:sldChg>
      <pc:sldChg chg="addSp delSp modSp del mod">
        <pc:chgData name="Phạm Thị Thanh Bình" userId="3820d32a-f96e-4237-b5a5-e47bb5c7ad60" providerId="ADAL" clId="{A0B8A842-7247-4197-B8B1-CD3BB86D484A}" dt="2023-07-03T19:28:41.999" v="1556" actId="47"/>
        <pc:sldMkLst>
          <pc:docMk/>
          <pc:sldMk cId="234714044" sldId="594"/>
        </pc:sldMkLst>
        <pc:spChg chg="del">
          <ac:chgData name="Phạm Thị Thanh Bình" userId="3820d32a-f96e-4237-b5a5-e47bb5c7ad60" providerId="ADAL" clId="{A0B8A842-7247-4197-B8B1-CD3BB86D484A}" dt="2023-07-02T19:57:35.100" v="155" actId="478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Phạm Thị Thanh Bình" userId="3820d32a-f96e-4237-b5a5-e47bb5c7ad60" providerId="ADAL" clId="{A0B8A842-7247-4197-B8B1-CD3BB86D484A}" dt="2023-07-03T19:24:07.827" v="1426" actId="20577"/>
          <ac:spMkLst>
            <pc:docMk/>
            <pc:sldMk cId="234714044" sldId="594"/>
            <ac:spMk id="3" creationId="{F13E7D59-4069-CF18-72D7-100149EA374D}"/>
          </ac:spMkLst>
        </pc:spChg>
        <pc:spChg chg="add mod">
          <ac:chgData name="Phạm Thị Thanh Bình" userId="3820d32a-f96e-4237-b5a5-e47bb5c7ad60" providerId="ADAL" clId="{A0B8A842-7247-4197-B8B1-CD3BB86D484A}" dt="2023-07-02T19:57:35.323" v="156"/>
          <ac:spMkLst>
            <pc:docMk/>
            <pc:sldMk cId="234714044" sldId="594"/>
            <ac:spMk id="5" creationId="{D92017CF-A974-F9D8-D83B-E8F2E856E269}"/>
          </ac:spMkLst>
        </pc:spChg>
      </pc:sldChg>
      <pc:sldChg chg="addSp delSp modSp mod">
        <pc:chgData name="Phạm Thị Thanh Bình" userId="3820d32a-f96e-4237-b5a5-e47bb5c7ad60" providerId="ADAL" clId="{A0B8A842-7247-4197-B8B1-CD3BB86D484A}" dt="2023-07-03T20:43:38.680" v="2821" actId="1076"/>
        <pc:sldMkLst>
          <pc:docMk/>
          <pc:sldMk cId="113904703" sldId="595"/>
        </pc:sldMkLst>
        <pc:spChg chg="del">
          <ac:chgData name="Phạm Thị Thanh Bình" userId="3820d32a-f96e-4237-b5a5-e47bb5c7ad60" providerId="ADAL" clId="{A0B8A842-7247-4197-B8B1-CD3BB86D484A}" dt="2023-07-02T19:57:54.624" v="163" actId="478"/>
          <ac:spMkLst>
            <pc:docMk/>
            <pc:sldMk cId="113904703" sldId="595"/>
            <ac:spMk id="2" creationId="{9109A393-A9FC-6242-C26C-AFD9A81A7311}"/>
          </ac:spMkLst>
        </pc:spChg>
        <pc:spChg chg="mod">
          <ac:chgData name="Phạm Thị Thanh Bình" userId="3820d32a-f96e-4237-b5a5-e47bb5c7ad60" providerId="ADAL" clId="{A0B8A842-7247-4197-B8B1-CD3BB86D484A}" dt="2023-07-03T20:43:03.733" v="2810" actId="113"/>
          <ac:spMkLst>
            <pc:docMk/>
            <pc:sldMk cId="113904703" sldId="595"/>
            <ac:spMk id="3" creationId="{32F69E3C-E05F-9243-4CAD-060C6CFC020E}"/>
          </ac:spMkLst>
        </pc:spChg>
        <pc:spChg chg="add mod">
          <ac:chgData name="Phạm Thị Thanh Bình" userId="3820d32a-f96e-4237-b5a5-e47bb5c7ad60" providerId="ADAL" clId="{A0B8A842-7247-4197-B8B1-CD3BB86D484A}" dt="2023-07-02T19:57:54.865" v="164"/>
          <ac:spMkLst>
            <pc:docMk/>
            <pc:sldMk cId="113904703" sldId="595"/>
            <ac:spMk id="5" creationId="{E4201C5A-5D0D-8D58-3C3C-3283792E97C7}"/>
          </ac:spMkLst>
        </pc:spChg>
        <pc:picChg chg="add mod">
          <ac:chgData name="Phạm Thị Thanh Bình" userId="3820d32a-f96e-4237-b5a5-e47bb5c7ad60" providerId="ADAL" clId="{A0B8A842-7247-4197-B8B1-CD3BB86D484A}" dt="2023-07-03T20:43:38.680" v="2821" actId="1076"/>
          <ac:picMkLst>
            <pc:docMk/>
            <pc:sldMk cId="113904703" sldId="595"/>
            <ac:picMk id="1026" creationId="{602EEF3B-A69E-9D43-67AA-9903626A5FF9}"/>
          </ac:picMkLst>
        </pc:picChg>
      </pc:sldChg>
      <pc:sldChg chg="modSp mod">
        <pc:chgData name="Phạm Thị Thanh Bình" userId="3820d32a-f96e-4237-b5a5-e47bb5c7ad60" providerId="ADAL" clId="{A0B8A842-7247-4197-B8B1-CD3BB86D484A}" dt="2023-07-02T19:58:14.462" v="174"/>
        <pc:sldMkLst>
          <pc:docMk/>
          <pc:sldMk cId="3148524169" sldId="596"/>
        </pc:sldMkLst>
        <pc:spChg chg="mod">
          <ac:chgData name="Phạm Thị Thanh Bình" userId="3820d32a-f96e-4237-b5a5-e47bb5c7ad60" providerId="ADAL" clId="{A0B8A842-7247-4197-B8B1-CD3BB86D484A}" dt="2023-07-02T19:58:14.462" v="174"/>
          <ac:spMkLst>
            <pc:docMk/>
            <pc:sldMk cId="3148524169" sldId="596"/>
            <ac:spMk id="2" creationId="{F8D5B037-4ADD-9A65-E99B-003DB54D58AD}"/>
          </ac:spMkLst>
        </pc:spChg>
      </pc:sldChg>
      <pc:sldChg chg="modSp add mod ord">
        <pc:chgData name="Phạm Thị Thanh Bình" userId="3820d32a-f96e-4237-b5a5-e47bb5c7ad60" providerId="ADAL" clId="{A0B8A842-7247-4197-B8B1-CD3BB86D484A}" dt="2023-07-03T17:19:55.551" v="299"/>
        <pc:sldMkLst>
          <pc:docMk/>
          <pc:sldMk cId="1637811423" sldId="597"/>
        </pc:sldMkLst>
        <pc:spChg chg="mod">
          <ac:chgData name="Phạm Thị Thanh Bình" userId="3820d32a-f96e-4237-b5a5-e47bb5c7ad60" providerId="ADAL" clId="{A0B8A842-7247-4197-B8B1-CD3BB86D484A}" dt="2023-07-02T19:56:07.600" v="149" actId="207"/>
          <ac:spMkLst>
            <pc:docMk/>
            <pc:sldMk cId="1637811423" sldId="597"/>
            <ac:spMk id="3" creationId="{DDB11A3D-6222-417B-B8D9-AB891FD40BE0}"/>
          </ac:spMkLst>
        </pc:spChg>
      </pc:sldChg>
      <pc:sldChg chg="modSp mod ord">
        <pc:chgData name="Phạm Thị Thanh Bình" userId="3820d32a-f96e-4237-b5a5-e47bb5c7ad60" providerId="ADAL" clId="{A0B8A842-7247-4197-B8B1-CD3BB86D484A}" dt="2023-07-08T09:07:44.169" v="4456" actId="255"/>
        <pc:sldMkLst>
          <pc:docMk/>
          <pc:sldMk cId="3942338818" sldId="598"/>
        </pc:sldMkLst>
        <pc:spChg chg="mod">
          <ac:chgData name="Phạm Thị Thanh Bình" userId="3820d32a-f96e-4237-b5a5-e47bb5c7ad60" providerId="ADAL" clId="{A0B8A842-7247-4197-B8B1-CD3BB86D484A}" dt="2023-07-03T20:15:43.726" v="2364" actId="2711"/>
          <ac:spMkLst>
            <pc:docMk/>
            <pc:sldMk cId="3942338818" sldId="598"/>
            <ac:spMk id="2" creationId="{22EF3B3D-441B-E81A-6C1B-6DD274AD054E}"/>
          </ac:spMkLst>
        </pc:spChg>
        <pc:spChg chg="mod">
          <ac:chgData name="Phạm Thị Thanh Bình" userId="3820d32a-f96e-4237-b5a5-e47bb5c7ad60" providerId="ADAL" clId="{A0B8A842-7247-4197-B8B1-CD3BB86D484A}" dt="2023-07-03T20:15:43.726" v="2364" actId="2711"/>
          <ac:spMkLst>
            <pc:docMk/>
            <pc:sldMk cId="3942338818" sldId="598"/>
            <ac:spMk id="4" creationId="{A4D2630D-D443-8F6B-50B0-BD37DE516FEF}"/>
          </ac:spMkLst>
        </pc:spChg>
        <pc:spChg chg="mod">
          <ac:chgData name="Phạm Thị Thanh Bình" userId="3820d32a-f96e-4237-b5a5-e47bb5c7ad60" providerId="ADAL" clId="{A0B8A842-7247-4197-B8B1-CD3BB86D484A}" dt="2023-07-08T09:07:44.169" v="4456" actId="255"/>
          <ac:spMkLst>
            <pc:docMk/>
            <pc:sldMk cId="3942338818" sldId="598"/>
            <ac:spMk id="5" creationId="{6CBF3693-09AB-81D7-D34D-925F6250A110}"/>
          </ac:spMkLst>
        </pc:spChg>
        <pc:spChg chg="mod">
          <ac:chgData name="Phạm Thị Thanh Bình" userId="3820d32a-f96e-4237-b5a5-e47bb5c7ad60" providerId="ADAL" clId="{A0B8A842-7247-4197-B8B1-CD3BB86D484A}" dt="2023-07-04T02:50:00.004" v="3347" actId="403"/>
          <ac:spMkLst>
            <pc:docMk/>
            <pc:sldMk cId="3942338818" sldId="598"/>
            <ac:spMk id="6" creationId="{84846CD3-BA42-EE7A-840D-BEC869D1FCDC}"/>
          </ac:spMkLst>
        </pc:spChg>
        <pc:spChg chg="mod">
          <ac:chgData name="Phạm Thị Thanh Bình" userId="3820d32a-f96e-4237-b5a5-e47bb5c7ad60" providerId="ADAL" clId="{A0B8A842-7247-4197-B8B1-CD3BB86D484A}" dt="2023-07-04T02:50:00.004" v="3347" actId="403"/>
          <ac:spMkLst>
            <pc:docMk/>
            <pc:sldMk cId="3942338818" sldId="598"/>
            <ac:spMk id="8" creationId="{C4918EB6-FD5C-59A2-2CF5-04D55F1782B5}"/>
          </ac:spMkLst>
        </pc:spChg>
      </pc:sldChg>
      <pc:sldChg chg="addSp delSp modSp mod ord">
        <pc:chgData name="Phạm Thị Thanh Bình" userId="3820d32a-f96e-4237-b5a5-e47bb5c7ad60" providerId="ADAL" clId="{A0B8A842-7247-4197-B8B1-CD3BB86D484A}" dt="2023-07-08T09:07:29.996" v="4454"/>
        <pc:sldMkLst>
          <pc:docMk/>
          <pc:sldMk cId="805155640" sldId="599"/>
        </pc:sldMkLst>
        <pc:spChg chg="mod">
          <ac:chgData name="Phạm Thị Thanh Bình" userId="3820d32a-f96e-4237-b5a5-e47bb5c7ad60" providerId="ADAL" clId="{A0B8A842-7247-4197-B8B1-CD3BB86D484A}" dt="2023-07-08T07:53:38.595" v="4432" actId="20577"/>
          <ac:spMkLst>
            <pc:docMk/>
            <pc:sldMk cId="805155640" sldId="599"/>
            <ac:spMk id="3" creationId="{E8F4C1B2-B88A-7077-95DD-EFB8E879E76D}"/>
          </ac:spMkLst>
        </pc:spChg>
        <pc:spChg chg="del">
          <ac:chgData name="Phạm Thị Thanh Bình" userId="3820d32a-f96e-4237-b5a5-e47bb5c7ad60" providerId="ADAL" clId="{A0B8A842-7247-4197-B8B1-CD3BB86D484A}" dt="2023-07-03T20:45:30.716" v="2868" actId="478"/>
          <ac:spMkLst>
            <pc:docMk/>
            <pc:sldMk cId="805155640" sldId="599"/>
            <ac:spMk id="5" creationId="{6CBF3693-09AB-81D7-D34D-925F6250A110}"/>
          </ac:spMkLst>
        </pc:spChg>
        <pc:spChg chg="add del mod">
          <ac:chgData name="Phạm Thị Thanh Bình" userId="3820d32a-f96e-4237-b5a5-e47bb5c7ad60" providerId="ADAL" clId="{A0B8A842-7247-4197-B8B1-CD3BB86D484A}" dt="2023-07-08T09:07:29.656" v="4453" actId="478"/>
          <ac:spMkLst>
            <pc:docMk/>
            <pc:sldMk cId="805155640" sldId="599"/>
            <ac:spMk id="5" creationId="{FB1B7B04-2655-E1A8-B95D-F1C8AA67FBCC}"/>
          </ac:spMkLst>
        </pc:spChg>
        <pc:spChg chg="mod">
          <ac:chgData name="Phạm Thị Thanh Bình" userId="3820d32a-f96e-4237-b5a5-e47bb5c7ad60" providerId="ADAL" clId="{A0B8A842-7247-4197-B8B1-CD3BB86D484A}" dt="2023-07-04T02:49:39.937" v="3343" actId="1076"/>
          <ac:spMkLst>
            <pc:docMk/>
            <pc:sldMk cId="805155640" sldId="599"/>
            <ac:spMk id="6" creationId="{84846CD3-BA42-EE7A-840D-BEC869D1FCDC}"/>
          </ac:spMkLst>
        </pc:spChg>
        <pc:spChg chg="add mod">
          <ac:chgData name="Phạm Thị Thanh Bình" userId="3820d32a-f96e-4237-b5a5-e47bb5c7ad60" providerId="ADAL" clId="{A0B8A842-7247-4197-B8B1-CD3BB86D484A}" dt="2023-07-08T09:07:29.996" v="4454"/>
          <ac:spMkLst>
            <pc:docMk/>
            <pc:sldMk cId="805155640" sldId="599"/>
            <ac:spMk id="7" creationId="{9184707B-D670-117F-A391-53AA14D3885F}"/>
          </ac:spMkLst>
        </pc:spChg>
        <pc:spChg chg="mod">
          <ac:chgData name="Phạm Thị Thanh Bình" userId="3820d32a-f96e-4237-b5a5-e47bb5c7ad60" providerId="ADAL" clId="{A0B8A842-7247-4197-B8B1-CD3BB86D484A}" dt="2023-07-04T02:49:35.273" v="3342" actId="403"/>
          <ac:spMkLst>
            <pc:docMk/>
            <pc:sldMk cId="805155640" sldId="599"/>
            <ac:spMk id="8" creationId="{C4918EB6-FD5C-59A2-2CF5-04D55F1782B5}"/>
          </ac:spMkLst>
        </pc:spChg>
        <pc:spChg chg="add del">
          <ac:chgData name="Phạm Thị Thanh Bình" userId="3820d32a-f96e-4237-b5a5-e47bb5c7ad60" providerId="ADAL" clId="{A0B8A842-7247-4197-B8B1-CD3BB86D484A}" dt="2023-07-03T20:45:34.005" v="2870" actId="478"/>
          <ac:spMkLst>
            <pc:docMk/>
            <pc:sldMk cId="805155640" sldId="599"/>
            <ac:spMk id="10" creationId="{3407F1BB-152C-9182-C2A1-4D0FD4908705}"/>
          </ac:spMkLst>
        </pc:spChg>
        <pc:spChg chg="add del mod">
          <ac:chgData name="Phạm Thị Thanh Bình" userId="3820d32a-f96e-4237-b5a5-e47bb5c7ad60" providerId="ADAL" clId="{A0B8A842-7247-4197-B8B1-CD3BB86D484A}" dt="2023-07-08T09:05:54.970" v="4441" actId="478"/>
          <ac:spMkLst>
            <pc:docMk/>
            <pc:sldMk cId="805155640" sldId="599"/>
            <ac:spMk id="12" creationId="{BE8103CF-9139-2269-7733-F78F05C4219E}"/>
          </ac:spMkLst>
        </pc:spChg>
      </pc:sldChg>
      <pc:sldChg chg="modSp mod ord">
        <pc:chgData name="Phạm Thị Thanh Bình" userId="3820d32a-f96e-4237-b5a5-e47bb5c7ad60" providerId="ADAL" clId="{A0B8A842-7247-4197-B8B1-CD3BB86D484A}" dt="2023-07-08T09:07:49.460" v="4457" actId="255"/>
        <pc:sldMkLst>
          <pc:docMk/>
          <pc:sldMk cId="2073180542" sldId="600"/>
        </pc:sldMkLst>
        <pc:spChg chg="mod">
          <ac:chgData name="Phạm Thị Thanh Bình" userId="3820d32a-f96e-4237-b5a5-e47bb5c7ad60" providerId="ADAL" clId="{A0B8A842-7247-4197-B8B1-CD3BB86D484A}" dt="2023-07-08T09:07:49.460" v="4457" actId="255"/>
          <ac:spMkLst>
            <pc:docMk/>
            <pc:sldMk cId="2073180542" sldId="600"/>
            <ac:spMk id="5" creationId="{6CBF3693-09AB-81D7-D34D-925F6250A110}"/>
          </ac:spMkLst>
        </pc:spChg>
        <pc:spChg chg="mod">
          <ac:chgData name="Phạm Thị Thanh Bình" userId="3820d32a-f96e-4237-b5a5-e47bb5c7ad60" providerId="ADAL" clId="{A0B8A842-7247-4197-B8B1-CD3BB86D484A}" dt="2023-07-04T02:50:16.013" v="3352" actId="403"/>
          <ac:spMkLst>
            <pc:docMk/>
            <pc:sldMk cId="2073180542" sldId="600"/>
            <ac:spMk id="6" creationId="{84846CD3-BA42-EE7A-840D-BEC869D1FCDC}"/>
          </ac:spMkLst>
        </pc:spChg>
        <pc:spChg chg="mod">
          <ac:chgData name="Phạm Thị Thanh Bình" userId="3820d32a-f96e-4237-b5a5-e47bb5c7ad60" providerId="ADAL" clId="{A0B8A842-7247-4197-B8B1-CD3BB86D484A}" dt="2023-07-04T02:50:16.013" v="3352" actId="403"/>
          <ac:spMkLst>
            <pc:docMk/>
            <pc:sldMk cId="2073180542" sldId="600"/>
            <ac:spMk id="9" creationId="{7AA27711-07F3-5856-3E50-1B15F446BA76}"/>
          </ac:spMkLst>
        </pc:spChg>
        <pc:graphicFrameChg chg="mod modGraphic">
          <ac:chgData name="Phạm Thị Thanh Bình" userId="3820d32a-f96e-4237-b5a5-e47bb5c7ad60" providerId="ADAL" clId="{A0B8A842-7247-4197-B8B1-CD3BB86D484A}" dt="2023-07-08T07:49:39.351" v="4415" actId="14100"/>
          <ac:graphicFrameMkLst>
            <pc:docMk/>
            <pc:sldMk cId="2073180542" sldId="600"/>
            <ac:graphicFrameMk id="3" creationId="{D7D97AE3-CB31-2AFA-5C30-338EC864DB1E}"/>
          </ac:graphicFrameMkLst>
        </pc:graphicFrameChg>
        <pc:graphicFrameChg chg="mod modGraphic">
          <ac:chgData name="Phạm Thị Thanh Bình" userId="3820d32a-f96e-4237-b5a5-e47bb5c7ad60" providerId="ADAL" clId="{A0B8A842-7247-4197-B8B1-CD3BB86D484A}" dt="2023-07-08T07:49:23.612" v="4413" actId="403"/>
          <ac:graphicFrameMkLst>
            <pc:docMk/>
            <pc:sldMk cId="2073180542" sldId="600"/>
            <ac:graphicFrameMk id="11" creationId="{85F7C98F-2D6C-0304-080F-C4D20D47D39A}"/>
          </ac:graphicFrameMkLst>
        </pc:graphicFrameChg>
      </pc:sldChg>
      <pc:sldChg chg="modSp mod ord">
        <pc:chgData name="Phạm Thị Thanh Bình" userId="3820d32a-f96e-4237-b5a5-e47bb5c7ad60" providerId="ADAL" clId="{A0B8A842-7247-4197-B8B1-CD3BB86D484A}" dt="2023-07-08T09:08:19.515" v="4462" actId="20577"/>
        <pc:sldMkLst>
          <pc:docMk/>
          <pc:sldMk cId="492564608" sldId="601"/>
        </pc:sldMkLst>
        <pc:spChg chg="mod">
          <ac:chgData name="Phạm Thị Thanh Bình" userId="3820d32a-f96e-4237-b5a5-e47bb5c7ad60" providerId="ADAL" clId="{A0B8A842-7247-4197-B8B1-CD3BB86D484A}" dt="2023-07-08T09:08:19.515" v="4462" actId="20577"/>
          <ac:spMkLst>
            <pc:docMk/>
            <pc:sldMk cId="492564608" sldId="601"/>
            <ac:spMk id="5" creationId="{6CBF3693-09AB-81D7-D34D-925F6250A110}"/>
          </ac:spMkLst>
        </pc:spChg>
        <pc:spChg chg="mod">
          <ac:chgData name="Phạm Thị Thanh Bình" userId="3820d32a-f96e-4237-b5a5-e47bb5c7ad60" providerId="ADAL" clId="{A0B8A842-7247-4197-B8B1-CD3BB86D484A}" dt="2023-07-04T04:00:21.713" v="3606" actId="113"/>
          <ac:spMkLst>
            <pc:docMk/>
            <pc:sldMk cId="492564608" sldId="601"/>
            <ac:spMk id="6" creationId="{84846CD3-BA42-EE7A-840D-BEC869D1FCDC}"/>
          </ac:spMkLst>
        </pc:spChg>
        <pc:spChg chg="mod">
          <ac:chgData name="Phạm Thị Thanh Bình" userId="3820d32a-f96e-4237-b5a5-e47bb5c7ad60" providerId="ADAL" clId="{A0B8A842-7247-4197-B8B1-CD3BB86D484A}" dt="2023-07-04T04:01:34.024" v="3611" actId="207"/>
          <ac:spMkLst>
            <pc:docMk/>
            <pc:sldMk cId="492564608" sldId="601"/>
            <ac:spMk id="8" creationId="{C4918EB6-FD5C-59A2-2CF5-04D55F1782B5}"/>
          </ac:spMkLst>
        </pc:spChg>
        <pc:graphicFrameChg chg="mod modGraphic">
          <ac:chgData name="Phạm Thị Thanh Bình" userId="3820d32a-f96e-4237-b5a5-e47bb5c7ad60" providerId="ADAL" clId="{A0B8A842-7247-4197-B8B1-CD3BB86D484A}" dt="2023-07-04T04:00:10.036" v="3603" actId="1076"/>
          <ac:graphicFrameMkLst>
            <pc:docMk/>
            <pc:sldMk cId="492564608" sldId="601"/>
            <ac:graphicFrameMk id="14" creationId="{0FB9A001-2E80-A8DF-F91D-8807EB1F2616}"/>
          </ac:graphicFrameMkLst>
        </pc:graphicFrameChg>
      </pc:sldChg>
      <pc:sldChg chg="addSp delSp modSp mod ord">
        <pc:chgData name="Phạm Thị Thanh Bình" userId="3820d32a-f96e-4237-b5a5-e47bb5c7ad60" providerId="ADAL" clId="{A0B8A842-7247-4197-B8B1-CD3BB86D484A}" dt="2023-07-08T09:08:22.572" v="4463" actId="20577"/>
        <pc:sldMkLst>
          <pc:docMk/>
          <pc:sldMk cId="1936223387" sldId="603"/>
        </pc:sldMkLst>
        <pc:spChg chg="del mod">
          <ac:chgData name="Phạm Thị Thanh Bình" userId="3820d32a-f96e-4237-b5a5-e47bb5c7ad60" providerId="ADAL" clId="{A0B8A842-7247-4197-B8B1-CD3BB86D484A}" dt="2023-07-08T09:08:03.550" v="4458" actId="478"/>
          <ac:spMkLst>
            <pc:docMk/>
            <pc:sldMk cId="1936223387" sldId="603"/>
            <ac:spMk id="5" creationId="{6CBF3693-09AB-81D7-D34D-925F6250A110}"/>
          </ac:spMkLst>
        </pc:spChg>
        <pc:spChg chg="mod">
          <ac:chgData name="Phạm Thị Thanh Bình" userId="3820d32a-f96e-4237-b5a5-e47bb5c7ad60" providerId="ADAL" clId="{A0B8A842-7247-4197-B8B1-CD3BB86D484A}" dt="2023-07-08T07:51:46.516" v="4420" actId="14100"/>
          <ac:spMkLst>
            <pc:docMk/>
            <pc:sldMk cId="1936223387" sldId="603"/>
            <ac:spMk id="6" creationId="{84846CD3-BA42-EE7A-840D-BEC869D1FCDC}"/>
          </ac:spMkLst>
        </pc:spChg>
        <pc:spChg chg="add mod">
          <ac:chgData name="Phạm Thị Thanh Bình" userId="3820d32a-f96e-4237-b5a5-e47bb5c7ad60" providerId="ADAL" clId="{A0B8A842-7247-4197-B8B1-CD3BB86D484A}" dt="2023-07-08T09:08:22.572" v="4463" actId="20577"/>
          <ac:spMkLst>
            <pc:docMk/>
            <pc:sldMk cId="1936223387" sldId="603"/>
            <ac:spMk id="7" creationId="{1226756A-59C6-6C46-79AA-BC0277C833E7}"/>
          </ac:spMkLst>
        </pc:spChg>
        <pc:spChg chg="mod">
          <ac:chgData name="Phạm Thị Thanh Bình" userId="3820d32a-f96e-4237-b5a5-e47bb5c7ad60" providerId="ADAL" clId="{A0B8A842-7247-4197-B8B1-CD3BB86D484A}" dt="2023-07-08T07:51:44.263" v="4419" actId="14100"/>
          <ac:spMkLst>
            <pc:docMk/>
            <pc:sldMk cId="1936223387" sldId="603"/>
            <ac:spMk id="8" creationId="{C4918EB6-FD5C-59A2-2CF5-04D55F1782B5}"/>
          </ac:spMkLst>
        </pc:spChg>
        <pc:spChg chg="mod">
          <ac:chgData name="Phạm Thị Thanh Bình" userId="3820d32a-f96e-4237-b5a5-e47bb5c7ad60" providerId="ADAL" clId="{A0B8A842-7247-4197-B8B1-CD3BB86D484A}" dt="2023-07-08T07:52:53.878" v="4428" actId="14100"/>
          <ac:spMkLst>
            <pc:docMk/>
            <pc:sldMk cId="1936223387" sldId="603"/>
            <ac:spMk id="11" creationId="{BD2384D4-EFCA-63FB-687A-9893DF7728DD}"/>
          </ac:spMkLst>
        </pc:spChg>
      </pc:sldChg>
      <pc:sldChg chg="addSp delSp modSp mod ord">
        <pc:chgData name="Phạm Thị Thanh Bình" userId="3820d32a-f96e-4237-b5a5-e47bb5c7ad60" providerId="ADAL" clId="{A0B8A842-7247-4197-B8B1-CD3BB86D484A}" dt="2023-07-08T09:08:26.261" v="4464" actId="20577"/>
        <pc:sldMkLst>
          <pc:docMk/>
          <pc:sldMk cId="3872470068" sldId="604"/>
        </pc:sldMkLst>
        <pc:spChg chg="add mod">
          <ac:chgData name="Phạm Thị Thanh Bình" userId="3820d32a-f96e-4237-b5a5-e47bb5c7ad60" providerId="ADAL" clId="{A0B8A842-7247-4197-B8B1-CD3BB86D484A}" dt="2023-07-08T09:08:26.261" v="4464" actId="20577"/>
          <ac:spMkLst>
            <pc:docMk/>
            <pc:sldMk cId="3872470068" sldId="604"/>
            <ac:spMk id="3" creationId="{1122F88C-19D8-DCB2-40E7-9C39425CFFFC}"/>
          </ac:spMkLst>
        </pc:spChg>
        <pc:spChg chg="del mod">
          <ac:chgData name="Phạm Thị Thanh Bình" userId="3820d32a-f96e-4237-b5a5-e47bb5c7ad60" providerId="ADAL" clId="{A0B8A842-7247-4197-B8B1-CD3BB86D484A}" dt="2023-07-08T09:08:12.736" v="4460" actId="478"/>
          <ac:spMkLst>
            <pc:docMk/>
            <pc:sldMk cId="3872470068" sldId="604"/>
            <ac:spMk id="5" creationId="{6CBF3693-09AB-81D7-D34D-925F6250A110}"/>
          </ac:spMkLst>
        </pc:spChg>
        <pc:spChg chg="mod">
          <ac:chgData name="Phạm Thị Thanh Bình" userId="3820d32a-f96e-4237-b5a5-e47bb5c7ad60" providerId="ADAL" clId="{A0B8A842-7247-4197-B8B1-CD3BB86D484A}" dt="2023-07-08T07:52:34.052" v="4424" actId="14100"/>
          <ac:spMkLst>
            <pc:docMk/>
            <pc:sldMk cId="3872470068" sldId="604"/>
            <ac:spMk id="6" creationId="{84846CD3-BA42-EE7A-840D-BEC869D1FCDC}"/>
          </ac:spMkLst>
        </pc:spChg>
        <pc:spChg chg="mod">
          <ac:chgData name="Phạm Thị Thanh Bình" userId="3820d32a-f96e-4237-b5a5-e47bb5c7ad60" providerId="ADAL" clId="{A0B8A842-7247-4197-B8B1-CD3BB86D484A}" dt="2023-07-08T07:52:45.036" v="4426" actId="14100"/>
          <ac:spMkLst>
            <pc:docMk/>
            <pc:sldMk cId="3872470068" sldId="604"/>
            <ac:spMk id="8" creationId="{C4918EB6-FD5C-59A2-2CF5-04D55F1782B5}"/>
          </ac:spMkLst>
        </pc:spChg>
        <pc:spChg chg="mod">
          <ac:chgData name="Phạm Thị Thanh Bình" userId="3820d32a-f96e-4237-b5a5-e47bb5c7ad60" providerId="ADAL" clId="{A0B8A842-7247-4197-B8B1-CD3BB86D484A}" dt="2023-07-08T07:52:49.800" v="4427" actId="14100"/>
          <ac:spMkLst>
            <pc:docMk/>
            <pc:sldMk cId="3872470068" sldId="604"/>
            <ac:spMk id="11" creationId="{BD2384D4-EFCA-63FB-687A-9893DF7728DD}"/>
          </ac:spMkLst>
        </pc:spChg>
        <pc:picChg chg="mod">
          <ac:chgData name="Phạm Thị Thanh Bình" userId="3820d32a-f96e-4237-b5a5-e47bb5c7ad60" providerId="ADAL" clId="{A0B8A842-7247-4197-B8B1-CD3BB86D484A}" dt="2023-07-04T03:25:23.701" v="3535" actId="1076"/>
          <ac:picMkLst>
            <pc:docMk/>
            <pc:sldMk cId="3872470068" sldId="604"/>
            <ac:picMk id="7" creationId="{5F94DD8A-CADD-2AC4-0C12-93662681AB4A}"/>
          </ac:picMkLst>
        </pc:picChg>
        <pc:picChg chg="mod">
          <ac:chgData name="Phạm Thị Thanh Bình" userId="3820d32a-f96e-4237-b5a5-e47bb5c7ad60" providerId="ADAL" clId="{A0B8A842-7247-4197-B8B1-CD3BB86D484A}" dt="2023-07-04T03:25:23.701" v="3535" actId="1076"/>
          <ac:picMkLst>
            <pc:docMk/>
            <pc:sldMk cId="3872470068" sldId="604"/>
            <ac:picMk id="9" creationId="{30FABAE3-45C6-D0E8-85A0-4ED66642E6CC}"/>
          </ac:picMkLst>
        </pc:picChg>
      </pc:sldChg>
      <pc:sldChg chg="modSp mod ord">
        <pc:chgData name="Phạm Thị Thanh Bình" userId="3820d32a-f96e-4237-b5a5-e47bb5c7ad60" providerId="ADAL" clId="{A0B8A842-7247-4197-B8B1-CD3BB86D484A}" dt="2023-07-08T09:07:18.525" v="4450" actId="255"/>
        <pc:sldMkLst>
          <pc:docMk/>
          <pc:sldMk cId="850170291" sldId="605"/>
        </pc:sldMkLst>
        <pc:spChg chg="mod">
          <ac:chgData name="Phạm Thị Thanh Bình" userId="3820d32a-f96e-4237-b5a5-e47bb5c7ad60" providerId="ADAL" clId="{A0B8A842-7247-4197-B8B1-CD3BB86D484A}" dt="2023-07-03T17:16:55.217" v="220" actId="2711"/>
          <ac:spMkLst>
            <pc:docMk/>
            <pc:sldMk cId="850170291" sldId="605"/>
            <ac:spMk id="2" creationId="{22EF3B3D-441B-E81A-6C1B-6DD274AD054E}"/>
          </ac:spMkLst>
        </pc:spChg>
        <pc:spChg chg="mod">
          <ac:chgData name="Phạm Thị Thanh Bình" userId="3820d32a-f96e-4237-b5a5-e47bb5c7ad60" providerId="ADAL" clId="{A0B8A842-7247-4197-B8B1-CD3BB86D484A}" dt="2023-07-03T17:16:55.217" v="220" actId="2711"/>
          <ac:spMkLst>
            <pc:docMk/>
            <pc:sldMk cId="850170291" sldId="605"/>
            <ac:spMk id="4" creationId="{A4D2630D-D443-8F6B-50B0-BD37DE516FEF}"/>
          </ac:spMkLst>
        </pc:spChg>
        <pc:spChg chg="mod">
          <ac:chgData name="Phạm Thị Thanh Bình" userId="3820d32a-f96e-4237-b5a5-e47bb5c7ad60" providerId="ADAL" clId="{A0B8A842-7247-4197-B8B1-CD3BB86D484A}" dt="2023-07-08T09:07:18.525" v="4450" actId="255"/>
          <ac:spMkLst>
            <pc:docMk/>
            <pc:sldMk cId="850170291" sldId="605"/>
            <ac:spMk id="5" creationId="{6CBF3693-09AB-81D7-D34D-925F6250A110}"/>
          </ac:spMkLst>
        </pc:spChg>
        <pc:spChg chg="mod">
          <ac:chgData name="Phạm Thị Thanh Bình" userId="3820d32a-f96e-4237-b5a5-e47bb5c7ad60" providerId="ADAL" clId="{A0B8A842-7247-4197-B8B1-CD3BB86D484A}" dt="2023-07-04T04:03:08.519" v="3613" actId="12789"/>
          <ac:spMkLst>
            <pc:docMk/>
            <pc:sldMk cId="850170291" sldId="605"/>
            <ac:spMk id="6" creationId="{84846CD3-BA42-EE7A-840D-BEC869D1FCDC}"/>
          </ac:spMkLst>
        </pc:spChg>
        <pc:spChg chg="mod">
          <ac:chgData name="Phạm Thị Thanh Bình" userId="3820d32a-f96e-4237-b5a5-e47bb5c7ad60" providerId="ADAL" clId="{A0B8A842-7247-4197-B8B1-CD3BB86D484A}" dt="2023-07-04T02:49:24.531" v="3341" actId="1076"/>
          <ac:spMkLst>
            <pc:docMk/>
            <pc:sldMk cId="850170291" sldId="605"/>
            <ac:spMk id="10" creationId="{2E677FE6-EB97-D9B1-E827-2DCDE198ED12}"/>
          </ac:spMkLst>
        </pc:spChg>
        <pc:picChg chg="mod">
          <ac:chgData name="Phạm Thị Thanh Bình" userId="3820d32a-f96e-4237-b5a5-e47bb5c7ad60" providerId="ADAL" clId="{A0B8A842-7247-4197-B8B1-CD3BB86D484A}" dt="2023-07-04T04:03:08.519" v="3613" actId="12789"/>
          <ac:picMkLst>
            <pc:docMk/>
            <pc:sldMk cId="850170291" sldId="605"/>
            <ac:picMk id="9" creationId="{5FE9C5D9-10FE-8D60-E2A8-35B5EC79E7A0}"/>
          </ac:picMkLst>
        </pc:picChg>
      </pc:sldChg>
      <pc:sldChg chg="modSp add del mod modShow">
        <pc:chgData name="Phạm Thị Thanh Bình" userId="3820d32a-f96e-4237-b5a5-e47bb5c7ad60" providerId="ADAL" clId="{A0B8A842-7247-4197-B8B1-CD3BB86D484A}" dt="2023-07-07T11:06:34.760" v="3903" actId="47"/>
        <pc:sldMkLst>
          <pc:docMk/>
          <pc:sldMk cId="3801038184" sldId="606"/>
        </pc:sldMkLst>
        <pc:spChg chg="mod">
          <ac:chgData name="Phạm Thị Thanh Bình" userId="3820d32a-f96e-4237-b5a5-e47bb5c7ad60" providerId="ADAL" clId="{A0B8A842-7247-4197-B8B1-CD3BB86D484A}" dt="2023-07-03T20:11:07.779" v="2119" actId="12"/>
          <ac:spMkLst>
            <pc:docMk/>
            <pc:sldMk cId="3801038184" sldId="606"/>
            <ac:spMk id="3" creationId="{F7F20B2A-785F-41B4-A36C-5305D857EDB5}"/>
          </ac:spMkLst>
        </pc:spChg>
      </pc:sldChg>
      <pc:sldChg chg="addSp delSp modSp add del mod ord modShow">
        <pc:chgData name="Phạm Thị Thanh Bình" userId="3820d32a-f96e-4237-b5a5-e47bb5c7ad60" providerId="ADAL" clId="{A0B8A842-7247-4197-B8B1-CD3BB86D484A}" dt="2023-07-09T14:56:02.865" v="4466" actId="47"/>
        <pc:sldMkLst>
          <pc:docMk/>
          <pc:sldMk cId="1918279544" sldId="607"/>
        </pc:sldMkLst>
        <pc:spChg chg="add del">
          <ac:chgData name="Phạm Thị Thanh Bình" userId="3820d32a-f96e-4237-b5a5-e47bb5c7ad60" providerId="ADAL" clId="{A0B8A842-7247-4197-B8B1-CD3BB86D484A}" dt="2023-07-03T20:44:39.441" v="2861"/>
          <ac:spMkLst>
            <pc:docMk/>
            <pc:sldMk cId="1918279544" sldId="607"/>
            <ac:spMk id="2" creationId="{1210DFD6-2B72-CFE5-39C3-FBCCE1875EE2}"/>
          </ac:spMkLst>
        </pc:spChg>
        <pc:picChg chg="add mod">
          <ac:chgData name="Phạm Thị Thanh Bình" userId="3820d32a-f96e-4237-b5a5-e47bb5c7ad60" providerId="ADAL" clId="{A0B8A842-7247-4197-B8B1-CD3BB86D484A}" dt="2023-07-03T20:44:45.803" v="2865" actId="12788"/>
          <ac:picMkLst>
            <pc:docMk/>
            <pc:sldMk cId="1918279544" sldId="607"/>
            <ac:picMk id="3" creationId="{6CB09DE0-10A7-CD70-9F21-2667429221C2}"/>
          </ac:picMkLst>
        </pc:picChg>
        <pc:picChg chg="del">
          <ac:chgData name="Phạm Thị Thanh Bình" userId="3820d32a-f96e-4237-b5a5-e47bb5c7ad60" providerId="ADAL" clId="{A0B8A842-7247-4197-B8B1-CD3BB86D484A}" dt="2023-07-03T20:44:37.116" v="2859" actId="478"/>
          <ac:picMkLst>
            <pc:docMk/>
            <pc:sldMk cId="1918279544" sldId="607"/>
            <ac:picMk id="7" creationId="{5B7A3A00-04D6-7E99-B799-D5DAB50D7293}"/>
          </ac:picMkLst>
        </pc:picChg>
      </pc:sldChg>
      <pc:sldChg chg="addSp delSp modSp add del mod ord modShow">
        <pc:chgData name="Phạm Thị Thanh Bình" userId="3820d32a-f96e-4237-b5a5-e47bb5c7ad60" providerId="ADAL" clId="{A0B8A842-7247-4197-B8B1-CD3BB86D484A}" dt="2023-07-09T14:56:02.865" v="4466" actId="47"/>
        <pc:sldMkLst>
          <pc:docMk/>
          <pc:sldMk cId="3247661282" sldId="608"/>
        </pc:sldMkLst>
        <pc:spChg chg="mod">
          <ac:chgData name="Phạm Thị Thanh Bình" userId="3820d32a-f96e-4237-b5a5-e47bb5c7ad60" providerId="ADAL" clId="{A0B8A842-7247-4197-B8B1-CD3BB86D484A}" dt="2023-07-03T20:58:32.099" v="3315" actId="20577"/>
          <ac:spMkLst>
            <pc:docMk/>
            <pc:sldMk cId="3247661282" sldId="608"/>
            <ac:spMk id="3" creationId="{5DEE0095-2C89-4351-AC6F-F23BC757A47A}"/>
          </ac:spMkLst>
        </pc:spChg>
        <pc:spChg chg="add mod">
          <ac:chgData name="Phạm Thị Thanh Bình" userId="3820d32a-f96e-4237-b5a5-e47bb5c7ad60" providerId="ADAL" clId="{A0B8A842-7247-4197-B8B1-CD3BB86D484A}" dt="2023-07-04T04:10:10.222" v="3902" actId="255"/>
          <ac:spMkLst>
            <pc:docMk/>
            <pc:sldMk cId="3247661282" sldId="608"/>
            <ac:spMk id="5" creationId="{5500DA05-A364-A72C-AF9F-87557AEBF534}"/>
          </ac:spMkLst>
        </pc:spChg>
        <pc:picChg chg="del">
          <ac:chgData name="Phạm Thị Thanh Bình" userId="3820d32a-f96e-4237-b5a5-e47bb5c7ad60" providerId="ADAL" clId="{A0B8A842-7247-4197-B8B1-CD3BB86D484A}" dt="2023-07-03T20:53:23.637" v="2881" actId="478"/>
          <ac:picMkLst>
            <pc:docMk/>
            <pc:sldMk cId="3247661282" sldId="608"/>
            <ac:picMk id="6" creationId="{1A804983-31AD-C6CC-9267-A41166195CE1}"/>
          </ac:picMkLst>
        </pc:picChg>
        <pc:picChg chg="add mod ord">
          <ac:chgData name="Phạm Thị Thanh Bình" userId="3820d32a-f96e-4237-b5a5-e47bb5c7ad60" providerId="ADAL" clId="{A0B8A842-7247-4197-B8B1-CD3BB86D484A}" dt="2023-07-03T20:57:16.344" v="3259" actId="167"/>
          <ac:picMkLst>
            <pc:docMk/>
            <pc:sldMk cId="3247661282" sldId="608"/>
            <ac:picMk id="8" creationId="{4DDB5487-DD36-6417-3C71-1CCBC464AE2A}"/>
          </ac:picMkLst>
        </pc:picChg>
      </pc:sldChg>
      <pc:sldChg chg="addSp delSp modSp add mod">
        <pc:chgData name="Phạm Thị Thanh Bình" userId="3820d32a-f96e-4237-b5a5-e47bb5c7ad60" providerId="ADAL" clId="{A0B8A842-7247-4197-B8B1-CD3BB86D484A}" dt="2023-07-04T02:45:33.214" v="3332" actId="20577"/>
        <pc:sldMkLst>
          <pc:docMk/>
          <pc:sldMk cId="1816529299" sldId="609"/>
        </pc:sldMkLst>
        <pc:spChg chg="add del">
          <ac:chgData name="Phạm Thị Thanh Bình" userId="3820d32a-f96e-4237-b5a5-e47bb5c7ad60" providerId="ADAL" clId="{A0B8A842-7247-4197-B8B1-CD3BB86D484A}" dt="2023-07-04T02:45:19.757" v="3322"/>
          <ac:spMkLst>
            <pc:docMk/>
            <pc:sldMk cId="1816529299" sldId="609"/>
            <ac:spMk id="2" creationId="{7AB59AA2-8166-41F3-CFBA-64DFC4CA4DBD}"/>
          </ac:spMkLst>
        </pc:spChg>
        <pc:spChg chg="mod">
          <ac:chgData name="Phạm Thị Thanh Bình" userId="3820d32a-f96e-4237-b5a5-e47bb5c7ad60" providerId="ADAL" clId="{A0B8A842-7247-4197-B8B1-CD3BB86D484A}" dt="2023-07-04T02:45:33.214" v="3332" actId="20577"/>
          <ac:spMkLst>
            <pc:docMk/>
            <pc:sldMk cId="1816529299" sldId="609"/>
            <ac:spMk id="3" creationId="{32F69E3C-E05F-9243-4CAD-060C6CFC020E}"/>
          </ac:spMkLst>
        </pc:spChg>
        <pc:picChg chg="add mod">
          <ac:chgData name="Phạm Thị Thanh Bình" userId="3820d32a-f96e-4237-b5a5-e47bb5c7ad60" providerId="ADAL" clId="{A0B8A842-7247-4197-B8B1-CD3BB86D484A}" dt="2023-07-04T02:45:27.935" v="3325" actId="12788"/>
          <ac:picMkLst>
            <pc:docMk/>
            <pc:sldMk cId="1816529299" sldId="609"/>
            <ac:picMk id="6" creationId="{7FF5A78F-7A32-A727-CC77-F50144F7D878}"/>
          </ac:picMkLst>
        </pc:picChg>
        <pc:picChg chg="del">
          <ac:chgData name="Phạm Thị Thanh Bình" userId="3820d32a-f96e-4237-b5a5-e47bb5c7ad60" providerId="ADAL" clId="{A0B8A842-7247-4197-B8B1-CD3BB86D484A}" dt="2023-07-04T02:45:17.490" v="3320" actId="478"/>
          <ac:picMkLst>
            <pc:docMk/>
            <pc:sldMk cId="1816529299" sldId="609"/>
            <ac:picMk id="1026" creationId="{602EEF3B-A69E-9D43-67AA-9903626A5FF9}"/>
          </ac:picMkLst>
        </pc:picChg>
      </pc:sldChg>
      <pc:sldChg chg="addSp delSp modSp mod">
        <pc:chgData name="Phạm Thị Thanh Bình" userId="3820d32a-f96e-4237-b5a5-e47bb5c7ad60" providerId="ADAL" clId="{A0B8A842-7247-4197-B8B1-CD3BB86D484A}" dt="2023-07-08T09:07:25.460" v="4452"/>
        <pc:sldMkLst>
          <pc:docMk/>
          <pc:sldMk cId="3267476960" sldId="610"/>
        </pc:sldMkLst>
        <pc:spChg chg="add mod">
          <ac:chgData name="Phạm Thị Thanh Bình" userId="3820d32a-f96e-4237-b5a5-e47bb5c7ad60" providerId="ADAL" clId="{A0B8A842-7247-4197-B8B1-CD3BB86D484A}" dt="2023-07-08T09:07:25.460" v="4452"/>
          <ac:spMkLst>
            <pc:docMk/>
            <pc:sldMk cId="3267476960" sldId="610"/>
            <ac:spMk id="3" creationId="{BBDAA053-F0DC-33CB-127C-E26C56463C9E}"/>
          </ac:spMkLst>
        </pc:spChg>
        <pc:spChg chg="del mod">
          <ac:chgData name="Phạm Thị Thanh Bình" userId="3820d32a-f96e-4237-b5a5-e47bb5c7ad60" providerId="ADAL" clId="{A0B8A842-7247-4197-B8B1-CD3BB86D484A}" dt="2023-07-08T09:07:25.041" v="4451" actId="478"/>
          <ac:spMkLst>
            <pc:docMk/>
            <pc:sldMk cId="3267476960" sldId="610"/>
            <ac:spMk id="5" creationId="{6CBF3693-09AB-81D7-D34D-925F6250A110}"/>
          </ac:spMkLst>
        </pc:spChg>
        <pc:spChg chg="mod">
          <ac:chgData name="Phạm Thị Thanh Bình" userId="3820d32a-f96e-4237-b5a5-e47bb5c7ad60" providerId="ADAL" clId="{A0B8A842-7247-4197-B8B1-CD3BB86D484A}" dt="2023-07-04T04:06:06.215" v="3753" actId="12"/>
          <ac:spMkLst>
            <pc:docMk/>
            <pc:sldMk cId="3267476960" sldId="610"/>
            <ac:spMk id="10" creationId="{2E677FE6-EB97-D9B1-E827-2DCDE198ED12}"/>
          </ac:spMkLst>
        </pc:spChg>
      </pc:sldChg>
      <pc:sldChg chg="addSp delSp modSp add mod ord modNotesTx">
        <pc:chgData name="Phạm Thị Thanh Bình" userId="3820d32a-f96e-4237-b5a5-e47bb5c7ad60" providerId="ADAL" clId="{A0B8A842-7247-4197-B8B1-CD3BB86D484A}" dt="2023-07-08T03:29:07.468" v="3988" actId="20577"/>
        <pc:sldMkLst>
          <pc:docMk/>
          <pc:sldMk cId="918591625" sldId="611"/>
        </pc:sldMkLst>
        <pc:spChg chg="add del">
          <ac:chgData name="Phạm Thị Thanh Bình" userId="3820d32a-f96e-4237-b5a5-e47bb5c7ad60" providerId="ADAL" clId="{A0B8A842-7247-4197-B8B1-CD3BB86D484A}" dt="2023-07-08T03:26:08.431" v="3943"/>
          <ac:spMkLst>
            <pc:docMk/>
            <pc:sldMk cId="918591625" sldId="611"/>
            <ac:spMk id="2" creationId="{9CACA013-DCAD-2574-2874-E38CBA793136}"/>
          </ac:spMkLst>
        </pc:spChg>
        <pc:spChg chg="mod">
          <ac:chgData name="Phạm Thị Thanh Bình" userId="3820d32a-f96e-4237-b5a5-e47bb5c7ad60" providerId="ADAL" clId="{A0B8A842-7247-4197-B8B1-CD3BB86D484A}" dt="2023-07-08T03:27:02.794" v="3972" actId="20577"/>
          <ac:spMkLst>
            <pc:docMk/>
            <pc:sldMk cId="918591625" sldId="611"/>
            <ac:spMk id="3" creationId="{32F69E3C-E05F-9243-4CAD-060C6CFC020E}"/>
          </ac:spMkLst>
        </pc:spChg>
        <pc:picChg chg="add mod">
          <ac:chgData name="Phạm Thị Thanh Bình" userId="3820d32a-f96e-4237-b5a5-e47bb5c7ad60" providerId="ADAL" clId="{A0B8A842-7247-4197-B8B1-CD3BB86D484A}" dt="2023-07-08T03:26:27.669" v="3948" actId="1076"/>
          <ac:picMkLst>
            <pc:docMk/>
            <pc:sldMk cId="918591625" sldId="611"/>
            <ac:picMk id="6" creationId="{4ABA1BE0-E030-E07C-2DC9-5687CF3965C0}"/>
          </ac:picMkLst>
        </pc:picChg>
        <pc:picChg chg="del">
          <ac:chgData name="Phạm Thị Thanh Bình" userId="3820d32a-f96e-4237-b5a5-e47bb5c7ad60" providerId="ADAL" clId="{A0B8A842-7247-4197-B8B1-CD3BB86D484A}" dt="2023-07-08T03:26:05.967" v="3941" actId="478"/>
          <ac:picMkLst>
            <pc:docMk/>
            <pc:sldMk cId="918591625" sldId="611"/>
            <ac:picMk id="1026" creationId="{602EEF3B-A69E-9D43-67AA-9903626A5FF9}"/>
          </ac:picMkLst>
        </pc:picChg>
      </pc:sldChg>
      <pc:sldChg chg="modSp add mod ord modNotesTx">
        <pc:chgData name="Phạm Thị Thanh Bình" userId="3820d32a-f96e-4237-b5a5-e47bb5c7ad60" providerId="ADAL" clId="{A0B8A842-7247-4197-B8B1-CD3BB86D484A}" dt="2023-07-10T20:27:30.154" v="5415" actId="20577"/>
        <pc:sldMkLst>
          <pc:docMk/>
          <pc:sldMk cId="2360794065" sldId="612"/>
        </pc:sldMkLst>
        <pc:spChg chg="mod">
          <ac:chgData name="Phạm Thị Thanh Bình" userId="3820d32a-f96e-4237-b5a5-e47bb5c7ad60" providerId="ADAL" clId="{A0B8A842-7247-4197-B8B1-CD3BB86D484A}" dt="2023-07-08T09:06:39.306" v="4447" actId="255"/>
          <ac:spMkLst>
            <pc:docMk/>
            <pc:sldMk cId="2360794065" sldId="612"/>
            <ac:spMk id="3" creationId="{F7F20B2A-785F-41B4-A36C-5305D857EDB5}"/>
          </ac:spMkLst>
        </pc:spChg>
      </pc:sldChg>
      <pc:sldMasterChg chg="modSp modSldLayout">
        <pc:chgData name="Phạm Thị Thanh Bình" userId="3820d32a-f96e-4237-b5a5-e47bb5c7ad60" providerId="ADAL" clId="{A0B8A842-7247-4197-B8B1-CD3BB86D484A}" dt="2023-07-02T20:27:27.694" v="193" actId="1036"/>
        <pc:sldMasterMkLst>
          <pc:docMk/>
          <pc:sldMasterMk cId="418201276" sldId="2147483660"/>
        </pc:sldMasterMkLst>
        <pc:spChg chg="mod">
          <ac:chgData name="Phạm Thị Thanh Bình" userId="3820d32a-f96e-4237-b5a5-e47bb5c7ad60" providerId="ADAL" clId="{A0B8A842-7247-4197-B8B1-CD3BB86D484A}" dt="2023-07-02T20:27:03.988" v="188" actId="2711"/>
          <ac:spMkLst>
            <pc:docMk/>
            <pc:sldMasterMk cId="418201276" sldId="2147483660"/>
            <ac:spMk id="2" creationId="{00000000-0000-0000-0000-000000000000}"/>
          </ac:spMkLst>
        </pc:spChg>
        <pc:spChg chg="mod">
          <ac:chgData name="Phạm Thị Thanh Bình" userId="3820d32a-f96e-4237-b5a5-e47bb5c7ad60" providerId="ADAL" clId="{A0B8A842-7247-4197-B8B1-CD3BB86D484A}" dt="2023-07-02T20:27:03.988" v="188" actId="2711"/>
          <ac:spMkLst>
            <pc:docMk/>
            <pc:sldMasterMk cId="418201276" sldId="2147483660"/>
            <ac:spMk id="3" creationId="{00000000-0000-0000-0000-000000000000}"/>
          </ac:spMkLst>
        </pc:spChg>
        <pc:spChg chg="mod">
          <ac:chgData name="Phạm Thị Thanh Bình" userId="3820d32a-f96e-4237-b5a5-e47bb5c7ad60" providerId="ADAL" clId="{A0B8A842-7247-4197-B8B1-CD3BB86D484A}" dt="2023-07-02T20:27:03.988" v="188" actId="2711"/>
          <ac:spMkLst>
            <pc:docMk/>
            <pc:sldMasterMk cId="418201276" sldId="2147483660"/>
            <ac:spMk id="4" creationId="{00000000-0000-0000-0000-000000000000}"/>
          </ac:spMkLst>
        </pc:spChg>
        <pc:spChg chg="mod">
          <ac:chgData name="Phạm Thị Thanh Bình" userId="3820d32a-f96e-4237-b5a5-e47bb5c7ad60" providerId="ADAL" clId="{A0B8A842-7247-4197-B8B1-CD3BB86D484A}" dt="2023-07-02T20:27:03.988" v="188" actId="2711"/>
          <ac:spMkLst>
            <pc:docMk/>
            <pc:sldMasterMk cId="418201276" sldId="2147483660"/>
            <ac:spMk id="5" creationId="{00000000-0000-0000-0000-000000000000}"/>
          </ac:spMkLst>
        </pc:spChg>
        <pc:spChg chg="mod">
          <ac:chgData name="Phạm Thị Thanh Bình" userId="3820d32a-f96e-4237-b5a5-e47bb5c7ad60" providerId="ADAL" clId="{A0B8A842-7247-4197-B8B1-CD3BB86D484A}" dt="2023-07-02T20:27:03.988" v="188" actId="2711"/>
          <ac:spMkLst>
            <pc:docMk/>
            <pc:sldMasterMk cId="418201276" sldId="2147483660"/>
            <ac:spMk id="6" creationId="{00000000-0000-0000-0000-000000000000}"/>
          </ac:spMkLst>
        </pc:spChg>
        <pc:sldLayoutChg chg="modSp">
          <pc:chgData name="Phạm Thị Thanh Bình" userId="3820d32a-f96e-4237-b5a5-e47bb5c7ad60" providerId="ADAL" clId="{A0B8A842-7247-4197-B8B1-CD3BB86D484A}" dt="2023-07-02T20:27:10.224" v="189" actId="2711"/>
          <pc:sldLayoutMkLst>
            <pc:docMk/>
            <pc:sldMasterMk cId="418201276" sldId="2147483660"/>
            <pc:sldLayoutMk cId="3142946437" sldId="2147483661"/>
          </pc:sldLayoutMkLst>
          <pc:spChg chg="mod">
            <ac:chgData name="Phạm Thị Thanh Bình" userId="3820d32a-f96e-4237-b5a5-e47bb5c7ad60" providerId="ADAL" clId="{A0B8A842-7247-4197-B8B1-CD3BB86D484A}" dt="2023-07-02T20:27:10.224" v="189" actId="2711"/>
            <ac:spMkLst>
              <pc:docMk/>
              <pc:sldMasterMk cId="418201276" sldId="2147483660"/>
              <pc:sldLayoutMk cId="3142946437" sldId="2147483661"/>
              <ac:spMk id="2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10.224" v="189" actId="2711"/>
            <ac:spMkLst>
              <pc:docMk/>
              <pc:sldMasterMk cId="418201276" sldId="2147483660"/>
              <pc:sldLayoutMk cId="3142946437" sldId="2147483661"/>
              <ac:spMk id="3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10.224" v="189" actId="2711"/>
            <ac:spMkLst>
              <pc:docMk/>
              <pc:sldMasterMk cId="418201276" sldId="2147483660"/>
              <pc:sldLayoutMk cId="3142946437" sldId="2147483661"/>
              <ac:spMk id="4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10.224" v="189" actId="2711"/>
            <ac:spMkLst>
              <pc:docMk/>
              <pc:sldMasterMk cId="418201276" sldId="2147483660"/>
              <pc:sldLayoutMk cId="3142946437" sldId="2147483661"/>
              <ac:spMk id="5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10.224" v="189" actId="2711"/>
            <ac:spMkLst>
              <pc:docMk/>
              <pc:sldMasterMk cId="418201276" sldId="2147483660"/>
              <pc:sldLayoutMk cId="3142946437" sldId="2147483661"/>
              <ac:spMk id="6" creationId="{00000000-0000-0000-0000-000000000000}"/>
            </ac:spMkLst>
          </pc:spChg>
        </pc:sldLayoutChg>
        <pc:sldLayoutChg chg="modSp mod">
          <pc:chgData name="Phạm Thị Thanh Bình" userId="3820d32a-f96e-4237-b5a5-e47bb5c7ad60" providerId="ADAL" clId="{A0B8A842-7247-4197-B8B1-CD3BB86D484A}" dt="2023-07-02T20:27:17.032" v="190" actId="2711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̣m Thị Thanh Bình" userId="3820d32a-f96e-4237-b5a5-e47bb5c7ad60" providerId="ADAL" clId="{A0B8A842-7247-4197-B8B1-CD3BB86D484A}" dt="2023-07-02T20:27:17.032" v="190" actId="2711"/>
            <ac:spMkLst>
              <pc:docMk/>
              <pc:sldMasterMk cId="418201276" sldId="2147483660"/>
              <pc:sldLayoutMk cId="3713822822" sldId="2147483662"/>
              <ac:spMk id="2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17.032" v="190" actId="2711"/>
            <ac:spMkLst>
              <pc:docMk/>
              <pc:sldMasterMk cId="418201276" sldId="2147483660"/>
              <pc:sldLayoutMk cId="3713822822" sldId="2147483662"/>
              <ac:spMk id="3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17.032" v="190" actId="2711"/>
            <ac:spMkLst>
              <pc:docMk/>
              <pc:sldMasterMk cId="418201276" sldId="2147483660"/>
              <pc:sldLayoutMk cId="3713822822" sldId="2147483662"/>
              <ac:spMk id="6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17.032" v="190" actId="2711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  <pc:spChg chg="mod">
            <ac:chgData name="Phạm Thị Thanh Bình" userId="3820d32a-f96e-4237-b5a5-e47bb5c7ad60" providerId="ADAL" clId="{A0B8A842-7247-4197-B8B1-CD3BB86D484A}" dt="2023-07-02T20:27:17.032" v="190" actId="2711"/>
            <ac:spMkLst>
              <pc:docMk/>
              <pc:sldMasterMk cId="418201276" sldId="2147483660"/>
              <pc:sldLayoutMk cId="3713822822" sldId="2147483662"/>
              <ac:spMk id="13" creationId="{16772B44-7759-405B-9C67-35948DD5766F}"/>
            </ac:spMkLst>
          </pc:spChg>
          <pc:spChg chg="mod">
            <ac:chgData name="Phạm Thị Thanh Bình" userId="3820d32a-f96e-4237-b5a5-e47bb5c7ad60" providerId="ADAL" clId="{A0B8A842-7247-4197-B8B1-CD3BB86D484A}" dt="2023-07-02T20:27:17.032" v="190" actId="2711"/>
            <ac:spMkLst>
              <pc:docMk/>
              <pc:sldMasterMk cId="418201276" sldId="2147483660"/>
              <pc:sldLayoutMk cId="3713822822" sldId="2147483662"/>
              <ac:spMk id="15" creationId="{91E4D465-1973-499C-87CE-5A38A4FE5280}"/>
            </ac:spMkLst>
          </pc:spChg>
          <pc:picChg chg="mod">
            <ac:chgData name="Phạm Thị Thanh Bình" userId="3820d32a-f96e-4237-b5a5-e47bb5c7ad60" providerId="ADAL" clId="{A0B8A842-7247-4197-B8B1-CD3BB86D484A}" dt="2023-07-02T20:27:17.032" v="190" actId="2711"/>
            <ac:picMkLst>
              <pc:docMk/>
              <pc:sldMasterMk cId="418201276" sldId="2147483660"/>
              <pc:sldLayoutMk cId="3713822822" sldId="2147483662"/>
              <ac:picMk id="4" creationId="{0B17EB75-2C25-8D36-E7FA-24FB8C73EBAC}"/>
            </ac:picMkLst>
          </pc:picChg>
          <pc:picChg chg="mod">
            <ac:chgData name="Phạm Thị Thanh Bình" userId="3820d32a-f96e-4237-b5a5-e47bb5c7ad60" providerId="ADAL" clId="{A0B8A842-7247-4197-B8B1-CD3BB86D484A}" dt="2023-07-02T20:27:17.032" v="190" actId="2711"/>
            <ac:picMkLst>
              <pc:docMk/>
              <pc:sldMasterMk cId="418201276" sldId="2147483660"/>
              <pc:sldLayoutMk cId="3713822822" sldId="2147483662"/>
              <ac:picMk id="10" creationId="{D47A60E3-3D29-46FE-AB63-A695505C87E9}"/>
            </ac:picMkLst>
          </pc:picChg>
          <pc:picChg chg="mod">
            <ac:chgData name="Phạm Thị Thanh Bình" userId="3820d32a-f96e-4237-b5a5-e47bb5c7ad60" providerId="ADAL" clId="{A0B8A842-7247-4197-B8B1-CD3BB86D484A}" dt="2023-07-02T20:27:17.032" v="190" actId="2711"/>
            <ac:picMkLst>
              <pc:docMk/>
              <pc:sldMasterMk cId="418201276" sldId="2147483660"/>
              <pc:sldLayoutMk cId="3713822822" sldId="2147483662"/>
              <ac:picMk id="12" creationId="{9D24ADE5-0C5C-44A1-9FF6-58956EF9737A}"/>
            </ac:picMkLst>
          </pc:picChg>
          <pc:cxnChg chg="mod">
            <ac:chgData name="Phạm Thị Thanh Bình" userId="3820d32a-f96e-4237-b5a5-e47bb5c7ad60" providerId="ADAL" clId="{A0B8A842-7247-4197-B8B1-CD3BB86D484A}" dt="2023-07-02T20:27:17.032" v="190" actId="2711"/>
            <ac:cxnSpMkLst>
              <pc:docMk/>
              <pc:sldMasterMk cId="418201276" sldId="2147483660"/>
              <pc:sldLayoutMk cId="3713822822" sldId="2147483662"/>
              <ac:cxnSpMk id="14" creationId="{FA83563C-5C68-4B36-9934-4B1F666D6552}"/>
            </ac:cxnSpMkLst>
          </pc:cxnChg>
        </pc:sldLayoutChg>
        <pc:sldLayoutChg chg="modSp">
          <pc:chgData name="Phạm Thị Thanh Bình" userId="3820d32a-f96e-4237-b5a5-e47bb5c7ad60" providerId="ADAL" clId="{A0B8A842-7247-4197-B8B1-CD3BB86D484A}" dt="2023-07-02T20:27:20.824" v="191" actId="2711"/>
          <pc:sldLayoutMkLst>
            <pc:docMk/>
            <pc:sldMasterMk cId="418201276" sldId="2147483660"/>
            <pc:sldLayoutMk cId="1777116859" sldId="2147483663"/>
          </pc:sldLayoutMkLst>
          <pc:spChg chg="mod">
            <ac:chgData name="Phạm Thị Thanh Bình" userId="3820d32a-f96e-4237-b5a5-e47bb5c7ad60" providerId="ADAL" clId="{A0B8A842-7247-4197-B8B1-CD3BB86D484A}" dt="2023-07-02T20:27:20.824" v="191" actId="2711"/>
            <ac:spMkLst>
              <pc:docMk/>
              <pc:sldMasterMk cId="418201276" sldId="2147483660"/>
              <pc:sldLayoutMk cId="1777116859" sldId="2147483663"/>
              <ac:spMk id="2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20.824" v="191" actId="2711"/>
            <ac:spMkLst>
              <pc:docMk/>
              <pc:sldMasterMk cId="418201276" sldId="2147483660"/>
              <pc:sldLayoutMk cId="1777116859" sldId="2147483663"/>
              <ac:spMk id="3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20.824" v="191" actId="2711"/>
            <ac:spMkLst>
              <pc:docMk/>
              <pc:sldMasterMk cId="418201276" sldId="2147483660"/>
              <pc:sldLayoutMk cId="1777116859" sldId="2147483663"/>
              <ac:spMk id="4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20.824" v="191" actId="2711"/>
            <ac:spMkLst>
              <pc:docMk/>
              <pc:sldMasterMk cId="418201276" sldId="2147483660"/>
              <pc:sldLayoutMk cId="1777116859" sldId="2147483663"/>
              <ac:spMk id="5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20.824" v="191" actId="2711"/>
            <ac:spMkLst>
              <pc:docMk/>
              <pc:sldMasterMk cId="418201276" sldId="2147483660"/>
              <pc:sldLayoutMk cId="1777116859" sldId="2147483663"/>
              <ac:spMk id="6" creationId="{00000000-0000-0000-0000-000000000000}"/>
            </ac:spMkLst>
          </pc:spChg>
        </pc:sldLayoutChg>
        <pc:sldLayoutChg chg="modSp mod">
          <pc:chgData name="Phạm Thị Thanh Bình" userId="3820d32a-f96e-4237-b5a5-e47bb5c7ad60" providerId="ADAL" clId="{A0B8A842-7247-4197-B8B1-CD3BB86D484A}" dt="2023-07-02T20:27:27.694" v="193" actId="1036"/>
          <pc:sldLayoutMkLst>
            <pc:docMk/>
            <pc:sldMasterMk cId="418201276" sldId="2147483660"/>
            <pc:sldLayoutMk cId="4192785002" sldId="2147483664"/>
          </pc:sldLayoutMkLst>
          <pc:spChg chg="mod">
            <ac:chgData name="Phạm Thị Thanh Bình" userId="3820d32a-f96e-4237-b5a5-e47bb5c7ad60" providerId="ADAL" clId="{A0B8A842-7247-4197-B8B1-CD3BB86D484A}" dt="2023-07-02T20:27:27.694" v="193" actId="1036"/>
            <ac:spMkLst>
              <pc:docMk/>
              <pc:sldMasterMk cId="418201276" sldId="2147483660"/>
              <pc:sldLayoutMk cId="4192785002" sldId="2147483664"/>
              <ac:spMk id="2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27.694" v="193" actId="1036"/>
            <ac:spMkLst>
              <pc:docMk/>
              <pc:sldMasterMk cId="418201276" sldId="2147483660"/>
              <pc:sldLayoutMk cId="4192785002" sldId="2147483664"/>
              <ac:spMk id="3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27.694" v="193" actId="1036"/>
            <ac:spMkLst>
              <pc:docMk/>
              <pc:sldMasterMk cId="418201276" sldId="2147483660"/>
              <pc:sldLayoutMk cId="4192785002" sldId="2147483664"/>
              <ac:spMk id="4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27.694" v="193" actId="1036"/>
            <ac:spMkLst>
              <pc:docMk/>
              <pc:sldMasterMk cId="418201276" sldId="2147483660"/>
              <pc:sldLayoutMk cId="4192785002" sldId="2147483664"/>
              <ac:spMk id="5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27.694" v="193" actId="1036"/>
            <ac:spMkLst>
              <pc:docMk/>
              <pc:sldMasterMk cId="418201276" sldId="2147483660"/>
              <pc:sldLayoutMk cId="4192785002" sldId="2147483664"/>
              <ac:spMk id="6" creationId="{00000000-0000-0000-0000-000000000000}"/>
            </ac:spMkLst>
          </pc:spChg>
          <pc:spChg chg="mod">
            <ac:chgData name="Phạm Thị Thanh Bình" userId="3820d32a-f96e-4237-b5a5-e47bb5c7ad60" providerId="ADAL" clId="{A0B8A842-7247-4197-B8B1-CD3BB86D484A}" dt="2023-07-02T20:27:27.694" v="193" actId="1036"/>
            <ac:spMkLst>
              <pc:docMk/>
              <pc:sldMasterMk cId="418201276" sldId="2147483660"/>
              <pc:sldLayoutMk cId="4192785002" sldId="2147483664"/>
              <ac:spMk id="7" creationId="{00000000-0000-0000-0000-000000000000}"/>
            </ac:spMkLst>
          </pc:spChg>
        </pc:sldLayoutChg>
      </pc:sldMasterChg>
    </pc:docChg>
  </pc:docChgLst>
  <pc:docChgLst>
    <pc:chgData name="Nguyễn Huỳnh Bá Phúc" userId="d6695c6f-191a-4ecb-8794-d98461243c54" providerId="ADAL" clId="{34855DD4-09ED-4FE6-B4C6-21FC7A530F42}"/>
    <pc:docChg chg="undo redo custSel addSld delSld modSld modSection">
      <pc:chgData name="Nguyễn Huỳnh Bá Phúc" userId="d6695c6f-191a-4ecb-8794-d98461243c54" providerId="ADAL" clId="{34855DD4-09ED-4FE6-B4C6-21FC7A530F42}" dt="2023-07-09T17:20:47.280" v="4834" actId="1036"/>
      <pc:docMkLst>
        <pc:docMk/>
      </pc:docMkLst>
      <pc:sldChg chg="modNotesTx">
        <pc:chgData name="Nguyễn Huỳnh Bá Phúc" userId="d6695c6f-191a-4ecb-8794-d98461243c54" providerId="ADAL" clId="{34855DD4-09ED-4FE6-B4C6-21FC7A530F42}" dt="2023-07-04T06:58:01.153" v="4317" actId="20577"/>
        <pc:sldMkLst>
          <pc:docMk/>
          <pc:sldMk cId="0" sldId="456"/>
        </pc:sldMkLst>
      </pc:sldChg>
      <pc:sldChg chg="modNotesTx">
        <pc:chgData name="Nguyễn Huỳnh Bá Phúc" userId="d6695c6f-191a-4ecb-8794-d98461243c54" providerId="ADAL" clId="{34855DD4-09ED-4FE6-B4C6-21FC7A530F42}" dt="2023-07-04T03:53:12.461" v="3110" actId="20577"/>
        <pc:sldMkLst>
          <pc:docMk/>
          <pc:sldMk cId="909676174" sldId="583"/>
        </pc:sldMkLst>
      </pc:sldChg>
      <pc:sldChg chg="modSp mod">
        <pc:chgData name="Nguyễn Huỳnh Bá Phúc" userId="d6695c6f-191a-4ecb-8794-d98461243c54" providerId="ADAL" clId="{34855DD4-09ED-4FE6-B4C6-21FC7A530F42}" dt="2023-07-04T06:05:08.360" v="3477" actId="12788"/>
        <pc:sldMkLst>
          <pc:docMk/>
          <pc:sldMk cId="2141348581" sldId="589"/>
        </pc:sldMkLst>
        <pc:picChg chg="mod">
          <ac:chgData name="Nguyễn Huỳnh Bá Phúc" userId="d6695c6f-191a-4ecb-8794-d98461243c54" providerId="ADAL" clId="{34855DD4-09ED-4FE6-B4C6-21FC7A530F42}" dt="2023-07-04T06:05:08.360" v="3477" actId="12788"/>
          <ac:picMkLst>
            <pc:docMk/>
            <pc:sldMk cId="2141348581" sldId="589"/>
            <ac:picMk id="7" creationId="{5B7A3A00-04D6-7E99-B799-D5DAB50D7293}"/>
          </ac:picMkLst>
        </pc:picChg>
      </pc:sldChg>
      <pc:sldChg chg="addSp delSp modSp mod">
        <pc:chgData name="Nguyễn Huỳnh Bá Phúc" userId="d6695c6f-191a-4ecb-8794-d98461243c54" providerId="ADAL" clId="{34855DD4-09ED-4FE6-B4C6-21FC7A530F42}" dt="2023-07-03T14:10:11.715" v="254" actId="1076"/>
        <pc:sldMkLst>
          <pc:docMk/>
          <pc:sldMk cId="283727397" sldId="590"/>
        </pc:sldMkLst>
        <pc:spChg chg="add del">
          <ac:chgData name="Nguyễn Huỳnh Bá Phúc" userId="d6695c6f-191a-4ecb-8794-d98461243c54" providerId="ADAL" clId="{34855DD4-09ED-4FE6-B4C6-21FC7A530F42}" dt="2023-07-03T13:47:58.993" v="2" actId="478"/>
          <ac:spMkLst>
            <pc:docMk/>
            <pc:sldMk cId="283727397" sldId="590"/>
            <ac:spMk id="3" creationId="{7ED95A56-5283-19AE-220F-85DF6F6E602C}"/>
          </ac:spMkLst>
        </pc:spChg>
        <pc:spChg chg="add mod">
          <ac:chgData name="Nguyễn Huỳnh Bá Phúc" userId="d6695c6f-191a-4ecb-8794-d98461243c54" providerId="ADAL" clId="{34855DD4-09ED-4FE6-B4C6-21FC7A530F42}" dt="2023-07-03T14:10:11.715" v="254" actId="1076"/>
          <ac:spMkLst>
            <pc:docMk/>
            <pc:sldMk cId="283727397" sldId="590"/>
            <ac:spMk id="5" creationId="{6CBF3693-09AB-81D7-D34D-925F6250A110}"/>
          </ac:spMkLst>
        </pc:spChg>
        <pc:spChg chg="add mod">
          <ac:chgData name="Nguyễn Huỳnh Bá Phúc" userId="d6695c6f-191a-4ecb-8794-d98461243c54" providerId="ADAL" clId="{34855DD4-09ED-4FE6-B4C6-21FC7A530F42}" dt="2023-07-03T14:10:01.837" v="251" actId="1076"/>
          <ac:spMkLst>
            <pc:docMk/>
            <pc:sldMk cId="283727397" sldId="590"/>
            <ac:spMk id="6" creationId="{84846CD3-BA42-EE7A-840D-BEC869D1FCDC}"/>
          </ac:spMkLst>
        </pc:spChg>
        <pc:spChg chg="add mod">
          <ac:chgData name="Nguyễn Huỳnh Bá Phúc" userId="d6695c6f-191a-4ecb-8794-d98461243c54" providerId="ADAL" clId="{34855DD4-09ED-4FE6-B4C6-21FC7A530F42}" dt="2023-07-03T14:10:09.318" v="253" actId="1076"/>
          <ac:spMkLst>
            <pc:docMk/>
            <pc:sldMk cId="283727397" sldId="590"/>
            <ac:spMk id="7" creationId="{67AFE4F2-6F36-05FB-ECE8-6810415A939C}"/>
          </ac:spMkLst>
        </pc:spChg>
        <pc:spChg chg="add mod">
          <ac:chgData name="Nguyễn Huỳnh Bá Phúc" userId="d6695c6f-191a-4ecb-8794-d98461243c54" providerId="ADAL" clId="{34855DD4-09ED-4FE6-B4C6-21FC7A530F42}" dt="2023-07-03T14:09:36.689" v="249" actId="20577"/>
          <ac:spMkLst>
            <pc:docMk/>
            <pc:sldMk cId="283727397" sldId="590"/>
            <ac:spMk id="8" creationId="{C4918EB6-FD5C-59A2-2CF5-04D55F1782B5}"/>
          </ac:spMkLst>
        </pc:spChg>
      </pc:sldChg>
      <pc:sldChg chg="modSp mod modNotesTx">
        <pc:chgData name="Nguyễn Huỳnh Bá Phúc" userId="d6695c6f-191a-4ecb-8794-d98461243c54" providerId="ADAL" clId="{34855DD4-09ED-4FE6-B4C6-21FC7A530F42}" dt="2023-07-04T06:15:01.130" v="3479" actId="20577"/>
        <pc:sldMkLst>
          <pc:docMk/>
          <pc:sldMk cId="2450257863" sldId="593"/>
        </pc:sldMkLst>
        <pc:spChg chg="mod">
          <ac:chgData name="Nguyễn Huỳnh Bá Phúc" userId="d6695c6f-191a-4ecb-8794-d98461243c54" providerId="ADAL" clId="{34855DD4-09ED-4FE6-B4C6-21FC7A530F42}" dt="2023-07-04T05:55:58.220" v="3243" actId="20577"/>
          <ac:spMkLst>
            <pc:docMk/>
            <pc:sldMk cId="2450257863" sldId="593"/>
            <ac:spMk id="3" creationId="{D7423461-569A-90CF-D1F4-6F273A6970F4}"/>
          </ac:spMkLst>
        </pc:spChg>
      </pc:sldChg>
      <pc:sldChg chg="del">
        <pc:chgData name="Nguyễn Huỳnh Bá Phúc" userId="d6695c6f-191a-4ecb-8794-d98461243c54" providerId="ADAL" clId="{34855DD4-09ED-4FE6-B4C6-21FC7A530F42}" dt="2023-07-03T14:27:11.039" v="701" actId="47"/>
        <pc:sldMkLst>
          <pc:docMk/>
          <pc:sldMk cId="3148524169" sldId="596"/>
        </pc:sldMkLst>
      </pc:sldChg>
      <pc:sldChg chg="delSp modSp add mod">
        <pc:chgData name="Nguyễn Huỳnh Bá Phúc" userId="d6695c6f-191a-4ecb-8794-d98461243c54" providerId="ADAL" clId="{34855DD4-09ED-4FE6-B4C6-21FC7A530F42}" dt="2023-07-03T14:26:39.633" v="699" actId="20577"/>
        <pc:sldMkLst>
          <pc:docMk/>
          <pc:sldMk cId="3942338818" sldId="598"/>
        </pc:sldMkLst>
        <pc:spChg chg="mod">
          <ac:chgData name="Nguyễn Huỳnh Bá Phúc" userId="d6695c6f-191a-4ecb-8794-d98461243c54" providerId="ADAL" clId="{34855DD4-09ED-4FE6-B4C6-21FC7A530F42}" dt="2023-07-03T14:10:38.144" v="299" actId="20577"/>
          <ac:spMkLst>
            <pc:docMk/>
            <pc:sldMk cId="3942338818" sldId="598"/>
            <ac:spMk id="5" creationId="{6CBF3693-09AB-81D7-D34D-925F6250A110}"/>
          </ac:spMkLst>
        </pc:spChg>
        <pc:spChg chg="mod">
          <ac:chgData name="Nguyễn Huỳnh Bá Phúc" userId="d6695c6f-191a-4ecb-8794-d98461243c54" providerId="ADAL" clId="{34855DD4-09ED-4FE6-B4C6-21FC7A530F42}" dt="2023-07-03T14:24:23.971" v="320" actId="20577"/>
          <ac:spMkLst>
            <pc:docMk/>
            <pc:sldMk cId="3942338818" sldId="598"/>
            <ac:spMk id="6" creationId="{84846CD3-BA42-EE7A-840D-BEC869D1FCDC}"/>
          </ac:spMkLst>
        </pc:spChg>
        <pc:spChg chg="del">
          <ac:chgData name="Nguyễn Huỳnh Bá Phúc" userId="d6695c6f-191a-4ecb-8794-d98461243c54" providerId="ADAL" clId="{34855DD4-09ED-4FE6-B4C6-21FC7A530F42}" dt="2023-07-03T14:23:54.687" v="307" actId="478"/>
          <ac:spMkLst>
            <pc:docMk/>
            <pc:sldMk cId="3942338818" sldId="598"/>
            <ac:spMk id="7" creationId="{67AFE4F2-6F36-05FB-ECE8-6810415A939C}"/>
          </ac:spMkLst>
        </pc:spChg>
        <pc:spChg chg="mod">
          <ac:chgData name="Nguyễn Huỳnh Bá Phúc" userId="d6695c6f-191a-4ecb-8794-d98461243c54" providerId="ADAL" clId="{34855DD4-09ED-4FE6-B4C6-21FC7A530F42}" dt="2023-07-03T14:26:39.633" v="699" actId="20577"/>
          <ac:spMkLst>
            <pc:docMk/>
            <pc:sldMk cId="3942338818" sldId="598"/>
            <ac:spMk id="8" creationId="{C4918EB6-FD5C-59A2-2CF5-04D55F1782B5}"/>
          </ac:spMkLst>
        </pc:spChg>
      </pc:sldChg>
      <pc:sldChg chg="addSp delSp modSp add mod">
        <pc:chgData name="Nguyễn Huỳnh Bá Phúc" userId="d6695c6f-191a-4ecb-8794-d98461243c54" providerId="ADAL" clId="{34855DD4-09ED-4FE6-B4C6-21FC7A530F42}" dt="2023-07-04T06:04:02.753" v="3438" actId="20577"/>
        <pc:sldMkLst>
          <pc:docMk/>
          <pc:sldMk cId="805155640" sldId="599"/>
        </pc:sldMkLst>
        <pc:spChg chg="add del mod">
          <ac:chgData name="Nguyễn Huỳnh Bá Phúc" userId="d6695c6f-191a-4ecb-8794-d98461243c54" providerId="ADAL" clId="{34855DD4-09ED-4FE6-B4C6-21FC7A530F42}" dt="2023-07-03T14:34:34.347" v="1250"/>
          <ac:spMkLst>
            <pc:docMk/>
            <pc:sldMk cId="805155640" sldId="599"/>
            <ac:spMk id="3" creationId="{70D98AF0-CF33-BE2A-270C-312530AD708F}"/>
          </ac:spMkLst>
        </pc:spChg>
        <pc:spChg chg="add mod">
          <ac:chgData name="Nguyễn Huỳnh Bá Phúc" userId="d6695c6f-191a-4ecb-8794-d98461243c54" providerId="ADAL" clId="{34855DD4-09ED-4FE6-B4C6-21FC7A530F42}" dt="2023-07-04T06:04:02.753" v="3438" actId="20577"/>
          <ac:spMkLst>
            <pc:docMk/>
            <pc:sldMk cId="805155640" sldId="599"/>
            <ac:spMk id="3" creationId="{E8F4C1B2-B88A-7077-95DD-EFB8E879E76D}"/>
          </ac:spMkLst>
        </pc:spChg>
        <pc:spChg chg="mod">
          <ac:chgData name="Nguyễn Huỳnh Bá Phúc" userId="d6695c6f-191a-4ecb-8794-d98461243c54" providerId="ADAL" clId="{34855DD4-09ED-4FE6-B4C6-21FC7A530F42}" dt="2023-07-03T14:38:23.744" v="1420" actId="1036"/>
          <ac:spMkLst>
            <pc:docMk/>
            <pc:sldMk cId="805155640" sldId="599"/>
            <ac:spMk id="5" creationId="{6CBF3693-09AB-81D7-D34D-925F6250A110}"/>
          </ac:spMkLst>
        </pc:spChg>
        <pc:spChg chg="mod">
          <ac:chgData name="Nguyễn Huỳnh Bá Phúc" userId="d6695c6f-191a-4ecb-8794-d98461243c54" providerId="ADAL" clId="{34855DD4-09ED-4FE6-B4C6-21FC7A530F42}" dt="2023-07-04T06:01:18.589" v="3263" actId="14100"/>
          <ac:spMkLst>
            <pc:docMk/>
            <pc:sldMk cId="805155640" sldId="599"/>
            <ac:spMk id="6" creationId="{84846CD3-BA42-EE7A-840D-BEC869D1FCDC}"/>
          </ac:spMkLst>
        </pc:spChg>
        <pc:spChg chg="del">
          <ac:chgData name="Nguyễn Huỳnh Bá Phúc" userId="d6695c6f-191a-4ecb-8794-d98461243c54" providerId="ADAL" clId="{34855DD4-09ED-4FE6-B4C6-21FC7A530F42}" dt="2023-07-03T14:31:32.132" v="1121" actId="478"/>
          <ac:spMkLst>
            <pc:docMk/>
            <pc:sldMk cId="805155640" sldId="599"/>
            <ac:spMk id="7" creationId="{67AFE4F2-6F36-05FB-ECE8-6810415A939C}"/>
          </ac:spMkLst>
        </pc:spChg>
        <pc:spChg chg="mod">
          <ac:chgData name="Nguyễn Huỳnh Bá Phúc" userId="d6695c6f-191a-4ecb-8794-d98461243c54" providerId="ADAL" clId="{34855DD4-09ED-4FE6-B4C6-21FC7A530F42}" dt="2023-07-04T06:01:54.286" v="3302" actId="1076"/>
          <ac:spMkLst>
            <pc:docMk/>
            <pc:sldMk cId="805155640" sldId="599"/>
            <ac:spMk id="8" creationId="{C4918EB6-FD5C-59A2-2CF5-04D55F1782B5}"/>
          </ac:spMkLst>
        </pc:spChg>
        <pc:spChg chg="add del mod">
          <ac:chgData name="Nguyễn Huỳnh Bá Phúc" userId="d6695c6f-191a-4ecb-8794-d98461243c54" providerId="ADAL" clId="{34855DD4-09ED-4FE6-B4C6-21FC7A530F42}" dt="2023-07-03T14:34:45.158" v="1254"/>
          <ac:spMkLst>
            <pc:docMk/>
            <pc:sldMk cId="805155640" sldId="599"/>
            <ac:spMk id="9" creationId="{E927AAAB-2742-6640-F8C3-6FAAF1563C9E}"/>
          </ac:spMkLst>
        </pc:spChg>
        <pc:spChg chg="add del">
          <ac:chgData name="Nguyễn Huỳnh Bá Phúc" userId="d6695c6f-191a-4ecb-8794-d98461243c54" providerId="ADAL" clId="{34855DD4-09ED-4FE6-B4C6-21FC7A530F42}" dt="2023-07-03T14:34:48.022" v="1256"/>
          <ac:spMkLst>
            <pc:docMk/>
            <pc:sldMk cId="805155640" sldId="599"/>
            <ac:spMk id="10" creationId="{78416B1D-62A4-CC8F-2F00-F81401572BAC}"/>
          </ac:spMkLst>
        </pc:spChg>
        <pc:spChg chg="add del">
          <ac:chgData name="Nguyễn Huỳnh Bá Phúc" userId="d6695c6f-191a-4ecb-8794-d98461243c54" providerId="ADAL" clId="{34855DD4-09ED-4FE6-B4C6-21FC7A530F42}" dt="2023-07-03T14:36:49.254" v="1377"/>
          <ac:spMkLst>
            <pc:docMk/>
            <pc:sldMk cId="805155640" sldId="599"/>
            <ac:spMk id="12" creationId="{50FC75C9-9664-B545-E0C7-D6B28DAB6CBD}"/>
          </ac:spMkLst>
        </pc:spChg>
        <pc:spChg chg="add del">
          <ac:chgData name="Nguyễn Huỳnh Bá Phúc" userId="d6695c6f-191a-4ecb-8794-d98461243c54" providerId="ADAL" clId="{34855DD4-09ED-4FE6-B4C6-21FC7A530F42}" dt="2023-07-03T14:36:58.281" v="1381"/>
          <ac:spMkLst>
            <pc:docMk/>
            <pc:sldMk cId="805155640" sldId="599"/>
            <ac:spMk id="14" creationId="{EEBCECBF-1DB0-D9E9-ECBF-472AC0279567}"/>
          </ac:spMkLst>
        </pc:spChg>
        <pc:picChg chg="add del mod">
          <ac:chgData name="Nguyễn Huỳnh Bá Phúc" userId="d6695c6f-191a-4ecb-8794-d98461243c54" providerId="ADAL" clId="{34855DD4-09ED-4FE6-B4C6-21FC7A530F42}" dt="2023-07-03T14:36:37.668" v="1375" actId="478"/>
          <ac:picMkLst>
            <pc:docMk/>
            <pc:sldMk cId="805155640" sldId="599"/>
            <ac:picMk id="11" creationId="{A74F2B3C-27B1-FD3E-ACBC-5CB3D4E645AD}"/>
          </ac:picMkLst>
        </pc:picChg>
        <pc:picChg chg="add mod">
          <ac:chgData name="Nguyễn Huỳnh Bá Phúc" userId="d6695c6f-191a-4ecb-8794-d98461243c54" providerId="ADAL" clId="{34855DD4-09ED-4FE6-B4C6-21FC7A530F42}" dt="2023-07-04T06:01:33.747" v="3300" actId="1035"/>
          <ac:picMkLst>
            <pc:docMk/>
            <pc:sldMk cId="805155640" sldId="599"/>
            <ac:picMk id="13" creationId="{7425B0D6-6E82-48B6-0B89-20389084018D}"/>
          </ac:picMkLst>
        </pc:picChg>
        <pc:picChg chg="add mod">
          <ac:chgData name="Nguyễn Huỳnh Bá Phúc" userId="d6695c6f-191a-4ecb-8794-d98461243c54" providerId="ADAL" clId="{34855DD4-09ED-4FE6-B4C6-21FC7A530F42}" dt="2023-07-04T06:01:33.747" v="3300" actId="1035"/>
          <ac:picMkLst>
            <pc:docMk/>
            <pc:sldMk cId="805155640" sldId="599"/>
            <ac:picMk id="15" creationId="{0856AC21-8D5C-DFFB-DB13-DCEE8682211D}"/>
          </ac:picMkLst>
        </pc:picChg>
      </pc:sldChg>
      <pc:sldChg chg="addSp delSp modSp add mod">
        <pc:chgData name="Nguyễn Huỳnh Bá Phúc" userId="d6695c6f-191a-4ecb-8794-d98461243c54" providerId="ADAL" clId="{34855DD4-09ED-4FE6-B4C6-21FC7A530F42}" dt="2023-07-09T17:02:50.875" v="4348" actId="1035"/>
        <pc:sldMkLst>
          <pc:docMk/>
          <pc:sldMk cId="2073180542" sldId="600"/>
        </pc:sldMkLst>
        <pc:spChg chg="mod">
          <ac:chgData name="Nguyễn Huỳnh Bá Phúc" userId="d6695c6f-191a-4ecb-8794-d98461243c54" providerId="ADAL" clId="{34855DD4-09ED-4FE6-B4C6-21FC7A530F42}" dt="2023-07-03T14:49:48.076" v="1483" actId="1076"/>
          <ac:spMkLst>
            <pc:docMk/>
            <pc:sldMk cId="2073180542" sldId="600"/>
            <ac:spMk id="5" creationId="{6CBF3693-09AB-81D7-D34D-925F6250A110}"/>
          </ac:spMkLst>
        </pc:spChg>
        <pc:spChg chg="mod">
          <ac:chgData name="Nguyễn Huỳnh Bá Phúc" userId="d6695c6f-191a-4ecb-8794-d98461243c54" providerId="ADAL" clId="{34855DD4-09ED-4FE6-B4C6-21FC7A530F42}" dt="2023-07-03T14:52:58.665" v="1598" actId="20577"/>
          <ac:spMkLst>
            <pc:docMk/>
            <pc:sldMk cId="2073180542" sldId="600"/>
            <ac:spMk id="6" creationId="{84846CD3-BA42-EE7A-840D-BEC869D1FCDC}"/>
          </ac:spMkLst>
        </pc:spChg>
        <pc:spChg chg="del">
          <ac:chgData name="Nguyễn Huỳnh Bá Phúc" userId="d6695c6f-191a-4ecb-8794-d98461243c54" providerId="ADAL" clId="{34855DD4-09ED-4FE6-B4C6-21FC7A530F42}" dt="2023-07-03T14:51:54.391" v="1555" actId="478"/>
          <ac:spMkLst>
            <pc:docMk/>
            <pc:sldMk cId="2073180542" sldId="600"/>
            <ac:spMk id="7" creationId="{67AFE4F2-6F36-05FB-ECE8-6810415A939C}"/>
          </ac:spMkLst>
        </pc:spChg>
        <pc:spChg chg="del">
          <ac:chgData name="Nguyễn Huỳnh Bá Phúc" userId="d6695c6f-191a-4ecb-8794-d98461243c54" providerId="ADAL" clId="{34855DD4-09ED-4FE6-B4C6-21FC7A530F42}" dt="2023-07-03T14:49:00.221" v="1482" actId="478"/>
          <ac:spMkLst>
            <pc:docMk/>
            <pc:sldMk cId="2073180542" sldId="600"/>
            <ac:spMk id="8" creationId="{C4918EB6-FD5C-59A2-2CF5-04D55F1782B5}"/>
          </ac:spMkLst>
        </pc:spChg>
        <pc:spChg chg="add mod">
          <ac:chgData name="Nguyễn Huỳnh Bá Phúc" userId="d6695c6f-191a-4ecb-8794-d98461243c54" providerId="ADAL" clId="{34855DD4-09ED-4FE6-B4C6-21FC7A530F42}" dt="2023-07-09T17:02:50.875" v="4348" actId="1035"/>
          <ac:spMkLst>
            <pc:docMk/>
            <pc:sldMk cId="2073180542" sldId="600"/>
            <ac:spMk id="9" creationId="{7AA27711-07F3-5856-3E50-1B15F446BA76}"/>
          </ac:spMkLst>
        </pc:spChg>
        <pc:graphicFrameChg chg="add mod modGraphic">
          <ac:chgData name="Nguyễn Huỳnh Bá Phúc" userId="d6695c6f-191a-4ecb-8794-d98461243c54" providerId="ADAL" clId="{34855DD4-09ED-4FE6-B4C6-21FC7A530F42}" dt="2023-07-09T17:02:50.875" v="4348" actId="1035"/>
          <ac:graphicFrameMkLst>
            <pc:docMk/>
            <pc:sldMk cId="2073180542" sldId="600"/>
            <ac:graphicFrameMk id="3" creationId="{D7D97AE3-CB31-2AFA-5C30-338EC864DB1E}"/>
          </ac:graphicFrameMkLst>
        </pc:graphicFrameChg>
        <pc:graphicFrameChg chg="add del mod modGraphic">
          <ac:chgData name="Nguyễn Huỳnh Bá Phúc" userId="d6695c6f-191a-4ecb-8794-d98461243c54" providerId="ADAL" clId="{34855DD4-09ED-4FE6-B4C6-21FC7A530F42}" dt="2023-07-03T14:54:03.773" v="1663"/>
          <ac:graphicFrameMkLst>
            <pc:docMk/>
            <pc:sldMk cId="2073180542" sldId="600"/>
            <ac:graphicFrameMk id="10" creationId="{8B589A06-9A5A-BA75-45DB-18D65988531D}"/>
          </ac:graphicFrameMkLst>
        </pc:graphicFrameChg>
        <pc:graphicFrameChg chg="add mod modGraphic">
          <ac:chgData name="Nguyễn Huỳnh Bá Phúc" userId="d6695c6f-191a-4ecb-8794-d98461243c54" providerId="ADAL" clId="{34855DD4-09ED-4FE6-B4C6-21FC7A530F42}" dt="2023-07-04T05:56:09.168" v="3247" actId="20577"/>
          <ac:graphicFrameMkLst>
            <pc:docMk/>
            <pc:sldMk cId="2073180542" sldId="600"/>
            <ac:graphicFrameMk id="11" creationId="{85F7C98F-2D6C-0304-080F-C4D20D47D39A}"/>
          </ac:graphicFrameMkLst>
        </pc:graphicFrameChg>
      </pc:sldChg>
      <pc:sldChg chg="addSp delSp modSp add mod">
        <pc:chgData name="Nguyễn Huỳnh Bá Phúc" userId="d6695c6f-191a-4ecb-8794-d98461243c54" providerId="ADAL" clId="{34855DD4-09ED-4FE6-B4C6-21FC7A530F42}" dt="2023-07-04T03:59:38.593" v="3173" actId="14100"/>
        <pc:sldMkLst>
          <pc:docMk/>
          <pc:sldMk cId="492564608" sldId="601"/>
        </pc:sldMkLst>
        <pc:spChg chg="mod">
          <ac:chgData name="Nguyễn Huỳnh Bá Phúc" userId="d6695c6f-191a-4ecb-8794-d98461243c54" providerId="ADAL" clId="{34855DD4-09ED-4FE6-B4C6-21FC7A530F42}" dt="2023-07-03T15:04:06.338" v="1815" actId="1076"/>
          <ac:spMkLst>
            <pc:docMk/>
            <pc:sldMk cId="492564608" sldId="601"/>
            <ac:spMk id="5" creationId="{6CBF3693-09AB-81D7-D34D-925F6250A110}"/>
          </ac:spMkLst>
        </pc:spChg>
        <pc:spChg chg="mod">
          <ac:chgData name="Nguyễn Huỳnh Bá Phúc" userId="d6695c6f-191a-4ecb-8794-d98461243c54" providerId="ADAL" clId="{34855DD4-09ED-4FE6-B4C6-21FC7A530F42}" dt="2023-07-03T15:09:07.467" v="1906"/>
          <ac:spMkLst>
            <pc:docMk/>
            <pc:sldMk cId="492564608" sldId="601"/>
            <ac:spMk id="6" creationId="{84846CD3-BA42-EE7A-840D-BEC869D1FCDC}"/>
          </ac:spMkLst>
        </pc:spChg>
        <pc:spChg chg="del">
          <ac:chgData name="Nguyễn Huỳnh Bá Phúc" userId="d6695c6f-191a-4ecb-8794-d98461243c54" providerId="ADAL" clId="{34855DD4-09ED-4FE6-B4C6-21FC7A530F42}" dt="2023-07-03T15:05:36.817" v="1849" actId="478"/>
          <ac:spMkLst>
            <pc:docMk/>
            <pc:sldMk cId="492564608" sldId="601"/>
            <ac:spMk id="7" creationId="{67AFE4F2-6F36-05FB-ECE8-6810415A939C}"/>
          </ac:spMkLst>
        </pc:spChg>
        <pc:spChg chg="mod ord">
          <ac:chgData name="Nguyễn Huỳnh Bá Phúc" userId="d6695c6f-191a-4ecb-8794-d98461243c54" providerId="ADAL" clId="{34855DD4-09ED-4FE6-B4C6-21FC7A530F42}" dt="2023-07-04T03:59:25.015" v="3171" actId="207"/>
          <ac:spMkLst>
            <pc:docMk/>
            <pc:sldMk cId="492564608" sldId="601"/>
            <ac:spMk id="8" creationId="{C4918EB6-FD5C-59A2-2CF5-04D55F1782B5}"/>
          </ac:spMkLst>
        </pc:spChg>
        <pc:spChg chg="add del">
          <ac:chgData name="Nguyễn Huỳnh Bá Phúc" userId="d6695c6f-191a-4ecb-8794-d98461243c54" providerId="ADAL" clId="{34855DD4-09ED-4FE6-B4C6-21FC7A530F42}" dt="2023-07-03T14:59:01.084" v="1784" actId="22"/>
          <ac:spMkLst>
            <pc:docMk/>
            <pc:sldMk cId="492564608" sldId="601"/>
            <ac:spMk id="10" creationId="{A21A363A-5A1B-ED8C-841D-0D7FC9D837BE}"/>
          </ac:spMkLst>
        </pc:spChg>
        <pc:graphicFrameChg chg="add del mod">
          <ac:chgData name="Nguyễn Huỳnh Bá Phúc" userId="d6695c6f-191a-4ecb-8794-d98461243c54" providerId="ADAL" clId="{34855DD4-09ED-4FE6-B4C6-21FC7A530F42}" dt="2023-07-03T14:58:59.814" v="1781"/>
          <ac:graphicFrameMkLst>
            <pc:docMk/>
            <pc:sldMk cId="492564608" sldId="601"/>
            <ac:graphicFrameMk id="3" creationId="{C576D90C-99E1-3B2B-E267-2BB784B43B5C}"/>
          </ac:graphicFrameMkLst>
        </pc:graphicFrameChg>
        <pc:graphicFrameChg chg="add del mod">
          <ac:chgData name="Nguyễn Huỳnh Bá Phúc" userId="d6695c6f-191a-4ecb-8794-d98461243c54" providerId="ADAL" clId="{34855DD4-09ED-4FE6-B4C6-21FC7A530F42}" dt="2023-07-03T14:59:29.670" v="1786"/>
          <ac:graphicFrameMkLst>
            <pc:docMk/>
            <pc:sldMk cId="492564608" sldId="601"/>
            <ac:graphicFrameMk id="11" creationId="{13C1BB74-A70E-7D68-BB90-83519D31D4F5}"/>
          </ac:graphicFrameMkLst>
        </pc:graphicFrameChg>
        <pc:graphicFrameChg chg="add del mod modGraphic">
          <ac:chgData name="Nguyễn Huỳnh Bá Phúc" userId="d6695c6f-191a-4ecb-8794-d98461243c54" providerId="ADAL" clId="{34855DD4-09ED-4FE6-B4C6-21FC7A530F42}" dt="2023-07-03T15:01:32.973" v="1801" actId="478"/>
          <ac:graphicFrameMkLst>
            <pc:docMk/>
            <pc:sldMk cId="492564608" sldId="601"/>
            <ac:graphicFrameMk id="12" creationId="{99FE64E9-46AD-11EB-DFA9-801FAC6DF034}"/>
          </ac:graphicFrameMkLst>
        </pc:graphicFrameChg>
        <pc:graphicFrameChg chg="add del mod modGraphic">
          <ac:chgData name="Nguyễn Huỳnh Bá Phúc" userId="d6695c6f-191a-4ecb-8794-d98461243c54" providerId="ADAL" clId="{34855DD4-09ED-4FE6-B4C6-21FC7A530F42}" dt="2023-07-03T15:02:29.372" v="1806" actId="478"/>
          <ac:graphicFrameMkLst>
            <pc:docMk/>
            <pc:sldMk cId="492564608" sldId="601"/>
            <ac:graphicFrameMk id="13" creationId="{03C29810-D56D-5BC9-3326-3FCE107D4CA8}"/>
          </ac:graphicFrameMkLst>
        </pc:graphicFrameChg>
        <pc:graphicFrameChg chg="add mod modGraphic">
          <ac:chgData name="Nguyễn Huỳnh Bá Phúc" userId="d6695c6f-191a-4ecb-8794-d98461243c54" providerId="ADAL" clId="{34855DD4-09ED-4FE6-B4C6-21FC7A530F42}" dt="2023-07-04T03:59:38.593" v="3173" actId="14100"/>
          <ac:graphicFrameMkLst>
            <pc:docMk/>
            <pc:sldMk cId="492564608" sldId="601"/>
            <ac:graphicFrameMk id="14" creationId="{0FB9A001-2E80-A8DF-F91D-8807EB1F2616}"/>
          </ac:graphicFrameMkLst>
        </pc:graphicFrameChg>
      </pc:sldChg>
      <pc:sldChg chg="addSp delSp modSp add del mod">
        <pc:chgData name="Nguyễn Huỳnh Bá Phúc" userId="d6695c6f-191a-4ecb-8794-d98461243c54" providerId="ADAL" clId="{34855DD4-09ED-4FE6-B4C6-21FC7A530F42}" dt="2023-07-03T15:16:36.122" v="2005" actId="47"/>
        <pc:sldMkLst>
          <pc:docMk/>
          <pc:sldMk cId="1282991594" sldId="602"/>
        </pc:sldMkLst>
        <pc:spChg chg="add del">
          <ac:chgData name="Nguyễn Huỳnh Bá Phúc" userId="d6695c6f-191a-4ecb-8794-d98461243c54" providerId="ADAL" clId="{34855DD4-09ED-4FE6-B4C6-21FC7A530F42}" dt="2023-07-03T15:11:15.714" v="1934"/>
          <ac:spMkLst>
            <pc:docMk/>
            <pc:sldMk cId="1282991594" sldId="602"/>
            <ac:spMk id="3" creationId="{B45E50CF-60CD-F2C2-63E8-18A80D0A4876}"/>
          </ac:spMkLst>
        </pc:spChg>
        <pc:spChg chg="mod">
          <ac:chgData name="Nguyễn Huỳnh Bá Phúc" userId="d6695c6f-191a-4ecb-8794-d98461243c54" providerId="ADAL" clId="{34855DD4-09ED-4FE6-B4C6-21FC7A530F42}" dt="2023-07-03T15:09:21.701" v="1908"/>
          <ac:spMkLst>
            <pc:docMk/>
            <pc:sldMk cId="1282991594" sldId="602"/>
            <ac:spMk id="6" creationId="{84846CD3-BA42-EE7A-840D-BEC869D1FCDC}"/>
          </ac:spMkLst>
        </pc:spChg>
        <pc:spChg chg="mod">
          <ac:chgData name="Nguyễn Huỳnh Bá Phúc" userId="d6695c6f-191a-4ecb-8794-d98461243c54" providerId="ADAL" clId="{34855DD4-09ED-4FE6-B4C6-21FC7A530F42}" dt="2023-07-03T15:15:21.006" v="1998"/>
          <ac:spMkLst>
            <pc:docMk/>
            <pc:sldMk cId="1282991594" sldId="602"/>
            <ac:spMk id="8" creationId="{C4918EB6-FD5C-59A2-2CF5-04D55F1782B5}"/>
          </ac:spMkLst>
        </pc:spChg>
        <pc:spChg chg="add del">
          <ac:chgData name="Nguyễn Huỳnh Bá Phúc" userId="d6695c6f-191a-4ecb-8794-d98461243c54" providerId="ADAL" clId="{34855DD4-09ED-4FE6-B4C6-21FC7A530F42}" dt="2023-07-03T15:11:28.899" v="1939"/>
          <ac:spMkLst>
            <pc:docMk/>
            <pc:sldMk cId="1282991594" sldId="602"/>
            <ac:spMk id="9" creationId="{8A5D029C-FFED-FE1F-9AE7-19612461DE9D}"/>
          </ac:spMkLst>
        </pc:spChg>
        <pc:spChg chg="add mod">
          <ac:chgData name="Nguyễn Huỳnh Bá Phúc" userId="d6695c6f-191a-4ecb-8794-d98461243c54" providerId="ADAL" clId="{34855DD4-09ED-4FE6-B4C6-21FC7A530F42}" dt="2023-07-03T15:16:22.750" v="2004" actId="20577"/>
          <ac:spMkLst>
            <pc:docMk/>
            <pc:sldMk cId="1282991594" sldId="602"/>
            <ac:spMk id="11" creationId="{BD2384D4-EFCA-63FB-687A-9893DF7728DD}"/>
          </ac:spMkLst>
        </pc:spChg>
        <pc:graphicFrameChg chg="del modGraphic">
          <ac:chgData name="Nguyễn Huỳnh Bá Phúc" userId="d6695c6f-191a-4ecb-8794-d98461243c54" providerId="ADAL" clId="{34855DD4-09ED-4FE6-B4C6-21FC7A530F42}" dt="2023-07-03T15:09:36.709" v="1911" actId="478"/>
          <ac:graphicFrameMkLst>
            <pc:docMk/>
            <pc:sldMk cId="1282991594" sldId="602"/>
            <ac:graphicFrameMk id="14" creationId="{0FB9A001-2E80-A8DF-F91D-8807EB1F2616}"/>
          </ac:graphicFrameMkLst>
        </pc:graphicFrameChg>
        <pc:picChg chg="add del mod">
          <ac:chgData name="Nguyễn Huỳnh Bá Phúc" userId="d6695c6f-191a-4ecb-8794-d98461243c54" providerId="ADAL" clId="{34855DD4-09ED-4FE6-B4C6-21FC7A530F42}" dt="2023-07-03T15:16:18.380" v="1999" actId="478"/>
          <ac:picMkLst>
            <pc:docMk/>
            <pc:sldMk cId="1282991594" sldId="602"/>
            <ac:picMk id="7" creationId="{5F94DD8A-CADD-2AC4-0C12-93662681AB4A}"/>
          </ac:picMkLst>
        </pc:picChg>
        <pc:picChg chg="add del mod">
          <ac:chgData name="Nguyễn Huỳnh Bá Phúc" userId="d6695c6f-191a-4ecb-8794-d98461243c54" providerId="ADAL" clId="{34855DD4-09ED-4FE6-B4C6-21FC7A530F42}" dt="2023-07-03T15:16:20.281" v="2000" actId="478"/>
          <ac:picMkLst>
            <pc:docMk/>
            <pc:sldMk cId="1282991594" sldId="602"/>
            <ac:picMk id="10" creationId="{8AE0D3DE-D1D4-4BCA-6A75-7418730901DF}"/>
          </ac:picMkLst>
        </pc:picChg>
      </pc:sldChg>
      <pc:sldChg chg="addSp delSp modSp add mod">
        <pc:chgData name="Nguyễn Huỳnh Bá Phúc" userId="d6695c6f-191a-4ecb-8794-d98461243c54" providerId="ADAL" clId="{34855DD4-09ED-4FE6-B4C6-21FC7A530F42}" dt="2023-07-09T17:06:55.503" v="4393" actId="1076"/>
        <pc:sldMkLst>
          <pc:docMk/>
          <pc:sldMk cId="1936223387" sldId="603"/>
        </pc:sldMkLst>
        <pc:spChg chg="mod">
          <ac:chgData name="Nguyễn Huỳnh Bá Phúc" userId="d6695c6f-191a-4ecb-8794-d98461243c54" providerId="ADAL" clId="{34855DD4-09ED-4FE6-B4C6-21FC7A530F42}" dt="2023-07-04T05:55:30.593" v="3216" actId="20577"/>
          <ac:spMkLst>
            <pc:docMk/>
            <pc:sldMk cId="1936223387" sldId="603"/>
            <ac:spMk id="6" creationId="{84846CD3-BA42-EE7A-840D-BEC869D1FCDC}"/>
          </ac:spMkLst>
        </pc:spChg>
        <pc:spChg chg="mod">
          <ac:chgData name="Nguyễn Huỳnh Bá Phúc" userId="d6695c6f-191a-4ecb-8794-d98461243c54" providerId="ADAL" clId="{34855DD4-09ED-4FE6-B4C6-21FC7A530F42}" dt="2023-07-03T15:18:00.889" v="2051"/>
          <ac:spMkLst>
            <pc:docMk/>
            <pc:sldMk cId="1936223387" sldId="603"/>
            <ac:spMk id="8" creationId="{C4918EB6-FD5C-59A2-2CF5-04D55F1782B5}"/>
          </ac:spMkLst>
        </pc:spChg>
        <pc:spChg chg="mod">
          <ac:chgData name="Nguyễn Huỳnh Bá Phúc" userId="d6695c6f-191a-4ecb-8794-d98461243c54" providerId="ADAL" clId="{34855DD4-09ED-4FE6-B4C6-21FC7A530F42}" dt="2023-07-04T04:02:26.772" v="3182" actId="207"/>
          <ac:spMkLst>
            <pc:docMk/>
            <pc:sldMk cId="1936223387" sldId="603"/>
            <ac:spMk id="11" creationId="{BD2384D4-EFCA-63FB-687A-9893DF7728DD}"/>
          </ac:spMkLst>
        </pc:spChg>
        <pc:picChg chg="add del mod ord">
          <ac:chgData name="Nguyễn Huỳnh Bá Phúc" userId="d6695c6f-191a-4ecb-8794-d98461243c54" providerId="ADAL" clId="{34855DD4-09ED-4FE6-B4C6-21FC7A530F42}" dt="2023-07-09T17:04:06.293" v="4349" actId="478"/>
          <ac:picMkLst>
            <pc:docMk/>
            <pc:sldMk cId="1936223387" sldId="603"/>
            <ac:picMk id="3" creationId="{63F49652-5380-890D-083E-1F76ED4D9B1B}"/>
          </ac:picMkLst>
        </pc:picChg>
        <pc:picChg chg="del mod">
          <ac:chgData name="Nguyễn Huỳnh Bá Phúc" userId="d6695c6f-191a-4ecb-8794-d98461243c54" providerId="ADAL" clId="{34855DD4-09ED-4FE6-B4C6-21FC7A530F42}" dt="2023-07-03T15:19:13.952" v="2060" actId="478"/>
          <ac:picMkLst>
            <pc:docMk/>
            <pc:sldMk cId="1936223387" sldId="603"/>
            <ac:picMk id="7" creationId="{5F94DD8A-CADD-2AC4-0C12-93662681AB4A}"/>
          </ac:picMkLst>
        </pc:picChg>
        <pc:picChg chg="del mod ord">
          <ac:chgData name="Nguyễn Huỳnh Bá Phúc" userId="d6695c6f-191a-4ecb-8794-d98461243c54" providerId="ADAL" clId="{34855DD4-09ED-4FE6-B4C6-21FC7A530F42}" dt="2023-07-09T17:04:06.293" v="4349" actId="478"/>
          <ac:picMkLst>
            <pc:docMk/>
            <pc:sldMk cId="1936223387" sldId="603"/>
            <ac:picMk id="10" creationId="{8AE0D3DE-D1D4-4BCA-6A75-7418730901DF}"/>
          </ac:picMkLst>
        </pc:picChg>
        <pc:picChg chg="add mod">
          <ac:chgData name="Nguyễn Huỳnh Bá Phúc" userId="d6695c6f-191a-4ecb-8794-d98461243c54" providerId="ADAL" clId="{34855DD4-09ED-4FE6-B4C6-21FC7A530F42}" dt="2023-07-09T17:06:55.503" v="4393" actId="1076"/>
          <ac:picMkLst>
            <pc:docMk/>
            <pc:sldMk cId="1936223387" sldId="603"/>
            <ac:picMk id="12" creationId="{D59E7B70-7F3E-6722-B6C4-F36CDC0AD6B6}"/>
          </ac:picMkLst>
        </pc:picChg>
        <pc:picChg chg="add mod">
          <ac:chgData name="Nguyễn Huỳnh Bá Phúc" userId="d6695c6f-191a-4ecb-8794-d98461243c54" providerId="ADAL" clId="{34855DD4-09ED-4FE6-B4C6-21FC7A530F42}" dt="2023-07-09T17:06:55.503" v="4393" actId="1076"/>
          <ac:picMkLst>
            <pc:docMk/>
            <pc:sldMk cId="1936223387" sldId="603"/>
            <ac:picMk id="14" creationId="{090C7B54-4384-1BAF-C99A-31BA1B2AFE5B}"/>
          </ac:picMkLst>
        </pc:picChg>
        <pc:picChg chg="add mod">
          <ac:chgData name="Nguyễn Huỳnh Bá Phúc" userId="d6695c6f-191a-4ecb-8794-d98461243c54" providerId="ADAL" clId="{34855DD4-09ED-4FE6-B4C6-21FC7A530F42}" dt="2023-07-09T17:05:02.153" v="4365" actId="571"/>
          <ac:picMkLst>
            <pc:docMk/>
            <pc:sldMk cId="1936223387" sldId="603"/>
            <ac:picMk id="15" creationId="{03868578-2386-30CD-BF78-40C835686EFC}"/>
          </ac:picMkLst>
        </pc:picChg>
        <pc:picChg chg="add mod">
          <ac:chgData name="Nguyễn Huỳnh Bá Phúc" userId="d6695c6f-191a-4ecb-8794-d98461243c54" providerId="ADAL" clId="{34855DD4-09ED-4FE6-B4C6-21FC7A530F42}" dt="2023-07-09T17:05:02.153" v="4365" actId="571"/>
          <ac:picMkLst>
            <pc:docMk/>
            <pc:sldMk cId="1936223387" sldId="603"/>
            <ac:picMk id="16" creationId="{F4D39EED-1CCA-E76C-D4F4-4AF475DD5B6D}"/>
          </ac:picMkLst>
        </pc:picChg>
      </pc:sldChg>
      <pc:sldChg chg="addSp delSp modSp add mod">
        <pc:chgData name="Nguyễn Huỳnh Bá Phúc" userId="d6695c6f-191a-4ecb-8794-d98461243c54" providerId="ADAL" clId="{34855DD4-09ED-4FE6-B4C6-21FC7A530F42}" dt="2023-07-09T17:15:31.248" v="4409" actId="1076"/>
        <pc:sldMkLst>
          <pc:docMk/>
          <pc:sldMk cId="3872470068" sldId="604"/>
        </pc:sldMkLst>
        <pc:spChg chg="add del">
          <ac:chgData name="Nguyễn Huỳnh Bá Phúc" userId="d6695c6f-191a-4ecb-8794-d98461243c54" providerId="ADAL" clId="{34855DD4-09ED-4FE6-B4C6-21FC7A530F42}" dt="2023-07-03T15:20:10.126" v="2089"/>
          <ac:spMkLst>
            <pc:docMk/>
            <pc:sldMk cId="3872470068" sldId="604"/>
            <ac:spMk id="3" creationId="{FE61F28A-35CD-6481-8312-16D698B30BD2}"/>
          </ac:spMkLst>
        </pc:spChg>
        <pc:spChg chg="mod">
          <ac:chgData name="Nguyễn Huỳnh Bá Phúc" userId="d6695c6f-191a-4ecb-8794-d98461243c54" providerId="ADAL" clId="{34855DD4-09ED-4FE6-B4C6-21FC7A530F42}" dt="2023-07-04T05:55:11.240" v="3204" actId="20577"/>
          <ac:spMkLst>
            <pc:docMk/>
            <pc:sldMk cId="3872470068" sldId="604"/>
            <ac:spMk id="6" creationId="{84846CD3-BA42-EE7A-840D-BEC869D1FCDC}"/>
          </ac:spMkLst>
        </pc:spChg>
        <pc:spChg chg="mod">
          <ac:chgData name="Nguyễn Huỳnh Bá Phúc" userId="d6695c6f-191a-4ecb-8794-d98461243c54" providerId="ADAL" clId="{34855DD4-09ED-4FE6-B4C6-21FC7A530F42}" dt="2023-07-04T04:02:14.720" v="3179" actId="207"/>
          <ac:spMkLst>
            <pc:docMk/>
            <pc:sldMk cId="3872470068" sldId="604"/>
            <ac:spMk id="11" creationId="{BD2384D4-EFCA-63FB-687A-9893DF7728DD}"/>
          </ac:spMkLst>
        </pc:spChg>
        <pc:picChg chg="del mod ord">
          <ac:chgData name="Nguyễn Huỳnh Bá Phúc" userId="d6695c6f-191a-4ecb-8794-d98461243c54" providerId="ADAL" clId="{34855DD4-09ED-4FE6-B4C6-21FC7A530F42}" dt="2023-07-09T17:05:43.408" v="4374" actId="478"/>
          <ac:picMkLst>
            <pc:docMk/>
            <pc:sldMk cId="3872470068" sldId="604"/>
            <ac:picMk id="7" creationId="{5F94DD8A-CADD-2AC4-0C12-93662681AB4A}"/>
          </ac:picMkLst>
        </pc:picChg>
        <pc:picChg chg="add del mod ord">
          <ac:chgData name="Nguyễn Huỳnh Bá Phúc" userId="d6695c6f-191a-4ecb-8794-d98461243c54" providerId="ADAL" clId="{34855DD4-09ED-4FE6-B4C6-21FC7A530F42}" dt="2023-07-09T17:05:43.408" v="4374" actId="478"/>
          <ac:picMkLst>
            <pc:docMk/>
            <pc:sldMk cId="3872470068" sldId="604"/>
            <ac:picMk id="9" creationId="{30FABAE3-45C6-D0E8-85A0-4ED66642E6CC}"/>
          </ac:picMkLst>
        </pc:picChg>
        <pc:picChg chg="del mod">
          <ac:chgData name="Nguyễn Huỳnh Bá Phúc" userId="d6695c6f-191a-4ecb-8794-d98461243c54" providerId="ADAL" clId="{34855DD4-09ED-4FE6-B4C6-21FC7A530F42}" dt="2023-07-03T15:20:27.065" v="2097" actId="478"/>
          <ac:picMkLst>
            <pc:docMk/>
            <pc:sldMk cId="3872470068" sldId="604"/>
            <ac:picMk id="10" creationId="{8AE0D3DE-D1D4-4BCA-6A75-7418730901DF}"/>
          </ac:picMkLst>
        </pc:picChg>
        <pc:picChg chg="add del mod">
          <ac:chgData name="Nguyễn Huỳnh Bá Phúc" userId="d6695c6f-191a-4ecb-8794-d98461243c54" providerId="ADAL" clId="{34855DD4-09ED-4FE6-B4C6-21FC7A530F42}" dt="2023-07-09T17:14:30.216" v="4394" actId="478"/>
          <ac:picMkLst>
            <pc:docMk/>
            <pc:sldMk cId="3872470068" sldId="604"/>
            <ac:picMk id="12" creationId="{BB6E268F-1896-94C1-E945-30EE698303C3}"/>
          </ac:picMkLst>
        </pc:picChg>
        <pc:picChg chg="add del mod">
          <ac:chgData name="Nguyễn Huỳnh Bá Phúc" userId="d6695c6f-191a-4ecb-8794-d98461243c54" providerId="ADAL" clId="{34855DD4-09ED-4FE6-B4C6-21FC7A530F42}" dt="2023-07-09T17:14:30.216" v="4394" actId="478"/>
          <ac:picMkLst>
            <pc:docMk/>
            <pc:sldMk cId="3872470068" sldId="604"/>
            <ac:picMk id="14" creationId="{A5D053C5-00DB-EEB1-CA5F-196C6495DEBE}"/>
          </ac:picMkLst>
        </pc:picChg>
        <pc:picChg chg="add mod">
          <ac:chgData name="Nguyễn Huỳnh Bá Phúc" userId="d6695c6f-191a-4ecb-8794-d98461243c54" providerId="ADAL" clId="{34855DD4-09ED-4FE6-B4C6-21FC7A530F42}" dt="2023-07-09T17:15:31.248" v="4409" actId="1076"/>
          <ac:picMkLst>
            <pc:docMk/>
            <pc:sldMk cId="3872470068" sldId="604"/>
            <ac:picMk id="16" creationId="{E30D1105-1054-6580-44B1-DF9E5EE3CE3E}"/>
          </ac:picMkLst>
        </pc:picChg>
        <pc:picChg chg="add mod">
          <ac:chgData name="Nguyễn Huỳnh Bá Phúc" userId="d6695c6f-191a-4ecb-8794-d98461243c54" providerId="ADAL" clId="{34855DD4-09ED-4FE6-B4C6-21FC7A530F42}" dt="2023-07-09T17:15:31.248" v="4409" actId="1076"/>
          <ac:picMkLst>
            <pc:docMk/>
            <pc:sldMk cId="3872470068" sldId="604"/>
            <ac:picMk id="18" creationId="{BD71C06F-68FB-973E-555C-985B8364BD88}"/>
          </ac:picMkLst>
        </pc:picChg>
      </pc:sldChg>
      <pc:sldChg chg="addSp delSp modSp add mod">
        <pc:chgData name="Nguyễn Huỳnh Bá Phúc" userId="d6695c6f-191a-4ecb-8794-d98461243c54" providerId="ADAL" clId="{34855DD4-09ED-4FE6-B4C6-21FC7A530F42}" dt="2023-07-04T06:06:51.026" v="3478" actId="20577"/>
        <pc:sldMkLst>
          <pc:docMk/>
          <pc:sldMk cId="850170291" sldId="605"/>
        </pc:sldMkLst>
        <pc:spChg chg="add del">
          <ac:chgData name="Nguyễn Huỳnh Bá Phúc" userId="d6695c6f-191a-4ecb-8794-d98461243c54" providerId="ADAL" clId="{34855DD4-09ED-4FE6-B4C6-21FC7A530F42}" dt="2023-07-03T15:39:32.712" v="2435"/>
          <ac:spMkLst>
            <pc:docMk/>
            <pc:sldMk cId="850170291" sldId="605"/>
            <ac:spMk id="3" creationId="{BE3E39AF-66AF-7912-3375-91DD3DCEB735}"/>
          </ac:spMkLst>
        </pc:spChg>
        <pc:spChg chg="mod">
          <ac:chgData name="Nguyễn Huỳnh Bá Phúc" userId="d6695c6f-191a-4ecb-8794-d98461243c54" providerId="ADAL" clId="{34855DD4-09ED-4FE6-B4C6-21FC7A530F42}" dt="2023-07-03T15:41:14.131" v="2480" actId="1076"/>
          <ac:spMkLst>
            <pc:docMk/>
            <pc:sldMk cId="850170291" sldId="605"/>
            <ac:spMk id="5" creationId="{6CBF3693-09AB-81D7-D34D-925F6250A110}"/>
          </ac:spMkLst>
        </pc:spChg>
        <pc:spChg chg="mod">
          <ac:chgData name="Nguyễn Huỳnh Bá Phúc" userId="d6695c6f-191a-4ecb-8794-d98461243c54" providerId="ADAL" clId="{34855DD4-09ED-4FE6-B4C6-21FC7A530F42}" dt="2023-07-04T06:06:51.026" v="3478" actId="20577"/>
          <ac:spMkLst>
            <pc:docMk/>
            <pc:sldMk cId="850170291" sldId="605"/>
            <ac:spMk id="6" creationId="{84846CD3-BA42-EE7A-840D-BEC869D1FCDC}"/>
          </ac:spMkLst>
        </pc:spChg>
        <pc:spChg chg="del">
          <ac:chgData name="Nguyễn Huỳnh Bá Phúc" userId="d6695c6f-191a-4ecb-8794-d98461243c54" providerId="ADAL" clId="{34855DD4-09ED-4FE6-B4C6-21FC7A530F42}" dt="2023-07-03T15:39:15.416" v="2432" actId="478"/>
          <ac:spMkLst>
            <pc:docMk/>
            <pc:sldMk cId="850170291" sldId="605"/>
            <ac:spMk id="7" creationId="{67AFE4F2-6F36-05FB-ECE8-6810415A939C}"/>
          </ac:spMkLst>
        </pc:spChg>
        <pc:spChg chg="del">
          <ac:chgData name="Nguyễn Huỳnh Bá Phúc" userId="d6695c6f-191a-4ecb-8794-d98461243c54" providerId="ADAL" clId="{34855DD4-09ED-4FE6-B4C6-21FC7A530F42}" dt="2023-07-03T15:39:12.566" v="2431" actId="478"/>
          <ac:spMkLst>
            <pc:docMk/>
            <pc:sldMk cId="850170291" sldId="605"/>
            <ac:spMk id="8" creationId="{C4918EB6-FD5C-59A2-2CF5-04D55F1782B5}"/>
          </ac:spMkLst>
        </pc:spChg>
        <pc:spChg chg="add del mod">
          <ac:chgData name="Nguyễn Huỳnh Bá Phúc" userId="d6695c6f-191a-4ecb-8794-d98461243c54" providerId="ADAL" clId="{34855DD4-09ED-4FE6-B4C6-21FC7A530F42}" dt="2023-07-04T03:58:03.510" v="3166" actId="478"/>
          <ac:spMkLst>
            <pc:docMk/>
            <pc:sldMk cId="850170291" sldId="605"/>
            <ac:spMk id="10" creationId="{2E677FE6-EB97-D9B1-E827-2DCDE198ED12}"/>
          </ac:spMkLst>
        </pc:spChg>
        <pc:picChg chg="add mod">
          <ac:chgData name="Nguyễn Huỳnh Bá Phúc" userId="d6695c6f-191a-4ecb-8794-d98461243c54" providerId="ADAL" clId="{34855DD4-09ED-4FE6-B4C6-21FC7A530F42}" dt="2023-07-03T15:43:12.484" v="2519" actId="14100"/>
          <ac:picMkLst>
            <pc:docMk/>
            <pc:sldMk cId="850170291" sldId="605"/>
            <ac:picMk id="9" creationId="{5FE9C5D9-10FE-8D60-E2A8-35B5EC79E7A0}"/>
          </ac:picMkLst>
        </pc:picChg>
      </pc:sldChg>
      <pc:sldChg chg="delSp modSp add mod">
        <pc:chgData name="Nguyễn Huỳnh Bá Phúc" userId="d6695c6f-191a-4ecb-8794-d98461243c54" providerId="ADAL" clId="{34855DD4-09ED-4FE6-B4C6-21FC7A530F42}" dt="2023-07-04T05:56:48.614" v="3262" actId="20577"/>
        <pc:sldMkLst>
          <pc:docMk/>
          <pc:sldMk cId="3267476960" sldId="610"/>
        </pc:sldMkLst>
        <pc:spChg chg="del">
          <ac:chgData name="Nguyễn Huỳnh Bá Phúc" userId="d6695c6f-191a-4ecb-8794-d98461243c54" providerId="ADAL" clId="{34855DD4-09ED-4FE6-B4C6-21FC7A530F42}" dt="2023-07-04T03:58:19.234" v="3168" actId="478"/>
          <ac:spMkLst>
            <pc:docMk/>
            <pc:sldMk cId="3267476960" sldId="610"/>
            <ac:spMk id="6" creationId="{84846CD3-BA42-EE7A-840D-BEC869D1FCDC}"/>
          </ac:spMkLst>
        </pc:spChg>
        <pc:spChg chg="mod">
          <ac:chgData name="Nguyễn Huỳnh Bá Phúc" userId="d6695c6f-191a-4ecb-8794-d98461243c54" providerId="ADAL" clId="{34855DD4-09ED-4FE6-B4C6-21FC7A530F42}" dt="2023-07-04T05:56:48.614" v="3262" actId="20577"/>
          <ac:spMkLst>
            <pc:docMk/>
            <pc:sldMk cId="3267476960" sldId="610"/>
            <ac:spMk id="10" creationId="{2E677FE6-EB97-D9B1-E827-2DCDE198ED12}"/>
          </ac:spMkLst>
        </pc:spChg>
      </pc:sldChg>
      <pc:sldChg chg="addSp delSp modSp add mod">
        <pc:chgData name="Nguyễn Huỳnh Bá Phúc" userId="d6695c6f-191a-4ecb-8794-d98461243c54" providerId="ADAL" clId="{34855DD4-09ED-4FE6-B4C6-21FC7A530F42}" dt="2023-07-09T17:20:47.280" v="4834" actId="1036"/>
        <pc:sldMkLst>
          <pc:docMk/>
          <pc:sldMk cId="1636673854" sldId="613"/>
        </pc:sldMkLst>
        <pc:spChg chg="mod">
          <ac:chgData name="Nguyễn Huỳnh Bá Phúc" userId="d6695c6f-191a-4ecb-8794-d98461243c54" providerId="ADAL" clId="{34855DD4-09ED-4FE6-B4C6-21FC7A530F42}" dt="2023-07-09T17:20:47.280" v="4834" actId="1036"/>
          <ac:spMkLst>
            <pc:docMk/>
            <pc:sldMk cId="1636673854" sldId="613"/>
            <ac:spMk id="8" creationId="{C4918EB6-FD5C-59A2-2CF5-04D55F1782B5}"/>
          </ac:spMkLst>
        </pc:spChg>
        <pc:spChg chg="add del">
          <ac:chgData name="Nguyễn Huỳnh Bá Phúc" userId="d6695c6f-191a-4ecb-8794-d98461243c54" providerId="ADAL" clId="{34855DD4-09ED-4FE6-B4C6-21FC7A530F42}" dt="2023-07-09T17:16:32.220" v="4418" actId="22"/>
          <ac:spMkLst>
            <pc:docMk/>
            <pc:sldMk cId="1636673854" sldId="613"/>
            <ac:spMk id="10" creationId="{4AFC9BB4-AFF0-04EB-828E-4653237F3363}"/>
          </ac:spMkLst>
        </pc:spChg>
        <pc:spChg chg="mod">
          <ac:chgData name="Nguyễn Huỳnh Bá Phúc" userId="d6695c6f-191a-4ecb-8794-d98461243c54" providerId="ADAL" clId="{34855DD4-09ED-4FE6-B4C6-21FC7A530F42}" dt="2023-07-09T17:20:33.699" v="4820" actId="207"/>
          <ac:spMkLst>
            <pc:docMk/>
            <pc:sldMk cId="1636673854" sldId="613"/>
            <ac:spMk id="11" creationId="{BD2384D4-EFCA-63FB-687A-9893DF7728DD}"/>
          </ac:spMkLst>
        </pc:spChg>
        <pc:graphicFrameChg chg="add del mod">
          <ac:chgData name="Nguyễn Huỳnh Bá Phúc" userId="d6695c6f-191a-4ecb-8794-d98461243c54" providerId="ADAL" clId="{34855DD4-09ED-4FE6-B4C6-21FC7A530F42}" dt="2023-07-09T17:16:21.811" v="4413"/>
          <ac:graphicFrameMkLst>
            <pc:docMk/>
            <pc:sldMk cId="1636673854" sldId="613"/>
            <ac:graphicFrameMk id="5" creationId="{1955A2BF-128A-8B43-530E-E3916D51EFD1}"/>
          </ac:graphicFrameMkLst>
        </pc:graphicFrameChg>
        <pc:graphicFrameChg chg="add del mod">
          <ac:chgData name="Nguyễn Huỳnh Bá Phúc" userId="d6695c6f-191a-4ecb-8794-d98461243c54" providerId="ADAL" clId="{34855DD4-09ED-4FE6-B4C6-21FC7A530F42}" dt="2023-07-09T17:16:30.754" v="4415"/>
          <ac:graphicFrameMkLst>
            <pc:docMk/>
            <pc:sldMk cId="1636673854" sldId="613"/>
            <ac:graphicFrameMk id="7" creationId="{DCDF4094-46BC-B62A-E733-123B8B7A127B}"/>
          </ac:graphicFrameMkLst>
        </pc:graphicFrameChg>
        <pc:graphicFrameChg chg="add del mod">
          <ac:chgData name="Nguyễn Huỳnh Bá Phúc" userId="d6695c6f-191a-4ecb-8794-d98461243c54" providerId="ADAL" clId="{34855DD4-09ED-4FE6-B4C6-21FC7A530F42}" dt="2023-07-09T17:16:38.906" v="4420"/>
          <ac:graphicFrameMkLst>
            <pc:docMk/>
            <pc:sldMk cId="1636673854" sldId="613"/>
            <ac:graphicFrameMk id="12" creationId="{85929CDB-24FB-0182-1499-CD09E700B984}"/>
          </ac:graphicFrameMkLst>
        </pc:graphicFrameChg>
        <pc:graphicFrameChg chg="add mod modGraphic">
          <ac:chgData name="Nguyễn Huỳnh Bá Phúc" userId="d6695c6f-191a-4ecb-8794-d98461243c54" providerId="ADAL" clId="{34855DD4-09ED-4FE6-B4C6-21FC7A530F42}" dt="2023-07-09T17:20:41.195" v="4821" actId="1076"/>
          <ac:graphicFrameMkLst>
            <pc:docMk/>
            <pc:sldMk cId="1636673854" sldId="613"/>
            <ac:graphicFrameMk id="13" creationId="{2BF1FB22-CCAB-C57C-A09E-A6A009F2726F}"/>
          </ac:graphicFrameMkLst>
        </pc:graphicFrameChg>
        <pc:picChg chg="del">
          <ac:chgData name="Nguyễn Huỳnh Bá Phúc" userId="d6695c6f-191a-4ecb-8794-d98461243c54" providerId="ADAL" clId="{34855DD4-09ED-4FE6-B4C6-21FC7A530F42}" dt="2023-07-09T17:16:18.060" v="4411" actId="478"/>
          <ac:picMkLst>
            <pc:docMk/>
            <pc:sldMk cId="1636673854" sldId="613"/>
            <ac:picMk id="16" creationId="{E30D1105-1054-6580-44B1-DF9E5EE3CE3E}"/>
          </ac:picMkLst>
        </pc:picChg>
        <pc:picChg chg="del">
          <ac:chgData name="Nguyễn Huỳnh Bá Phúc" userId="d6695c6f-191a-4ecb-8794-d98461243c54" providerId="ADAL" clId="{34855DD4-09ED-4FE6-B4C6-21FC7A530F42}" dt="2023-07-09T17:16:18.060" v="4411" actId="478"/>
          <ac:picMkLst>
            <pc:docMk/>
            <pc:sldMk cId="1636673854" sldId="613"/>
            <ac:picMk id="18" creationId="{BD71C06F-68FB-973E-555C-985B8364BD88}"/>
          </ac:picMkLst>
        </pc:picChg>
      </pc:sldChg>
    </pc:docChg>
  </pc:docChgLst>
  <pc:docChgLst>
    <pc:chgData name="Đỗ Phi Sơn" userId="e150fdf6-08ca-4603-8835-f212b74da00b" providerId="ADAL" clId="{C9314887-0332-4B20-9C0A-F39E05ABCD5C}"/>
    <pc:docChg chg="undo custSel modSld">
      <pc:chgData name="Đỗ Phi Sơn" userId="e150fdf6-08ca-4603-8835-f212b74da00b" providerId="ADAL" clId="{C9314887-0332-4B20-9C0A-F39E05ABCD5C}" dt="2024-01-17T03:55:02.649" v="216" actId="20577"/>
      <pc:docMkLst>
        <pc:docMk/>
      </pc:docMkLst>
      <pc:sldChg chg="addSp delSp modSp mod">
        <pc:chgData name="Đỗ Phi Sơn" userId="e150fdf6-08ca-4603-8835-f212b74da00b" providerId="ADAL" clId="{C9314887-0332-4B20-9C0A-F39E05ABCD5C}" dt="2024-01-14T10:29:14.786" v="25" actId="1076"/>
        <pc:sldMkLst>
          <pc:docMk/>
          <pc:sldMk cId="113904703" sldId="595"/>
        </pc:sldMkLst>
        <pc:spChg chg="mod">
          <ac:chgData name="Đỗ Phi Sơn" userId="e150fdf6-08ca-4603-8835-f212b74da00b" providerId="ADAL" clId="{C9314887-0332-4B20-9C0A-F39E05ABCD5C}" dt="2024-01-14T10:29:14.786" v="25" actId="1076"/>
          <ac:spMkLst>
            <pc:docMk/>
            <pc:sldMk cId="113904703" sldId="595"/>
            <ac:spMk id="20" creationId="{ACBA2C17-772D-A6D0-A668-618031444513}"/>
          </ac:spMkLst>
        </pc:spChg>
        <pc:picChg chg="del">
          <ac:chgData name="Đỗ Phi Sơn" userId="e150fdf6-08ca-4603-8835-f212b74da00b" providerId="ADAL" clId="{C9314887-0332-4B20-9C0A-F39E05ABCD5C}" dt="2024-01-14T10:25:37.564" v="9" actId="478"/>
          <ac:picMkLst>
            <pc:docMk/>
            <pc:sldMk cId="113904703" sldId="595"/>
            <ac:picMk id="10" creationId="{BC1BB608-2C80-6AB4-19CC-40E7B75CDD9A}"/>
          </ac:picMkLst>
        </pc:picChg>
        <pc:picChg chg="add mod">
          <ac:chgData name="Đỗ Phi Sơn" userId="e150fdf6-08ca-4603-8835-f212b74da00b" providerId="ADAL" clId="{C9314887-0332-4B20-9C0A-F39E05ABCD5C}" dt="2024-01-14T10:26:24.398" v="18" actId="931"/>
          <ac:picMkLst>
            <pc:docMk/>
            <pc:sldMk cId="113904703" sldId="595"/>
            <ac:picMk id="11" creationId="{EFC79BE4-0981-758F-0762-8409B645376F}"/>
          </ac:picMkLst>
        </pc:picChg>
        <pc:picChg chg="add mod">
          <ac:chgData name="Đỗ Phi Sơn" userId="e150fdf6-08ca-4603-8835-f212b74da00b" providerId="ADAL" clId="{C9314887-0332-4B20-9C0A-F39E05ABCD5C}" dt="2024-01-14T10:29:04.018" v="23" actId="1076"/>
          <ac:picMkLst>
            <pc:docMk/>
            <pc:sldMk cId="113904703" sldId="595"/>
            <ac:picMk id="15" creationId="{C468C06E-9373-1002-E14C-D7886D9199D5}"/>
          </ac:picMkLst>
        </pc:picChg>
        <pc:cxnChg chg="mod">
          <ac:chgData name="Đỗ Phi Sơn" userId="e150fdf6-08ca-4603-8835-f212b74da00b" providerId="ADAL" clId="{C9314887-0332-4B20-9C0A-F39E05ABCD5C}" dt="2024-01-14T10:29:09.116" v="24" actId="14100"/>
          <ac:cxnSpMkLst>
            <pc:docMk/>
            <pc:sldMk cId="113904703" sldId="595"/>
            <ac:cxnSpMk id="16" creationId="{805EA866-CBDD-3849-66C4-83E7E55E9448}"/>
          </ac:cxnSpMkLst>
        </pc:cxnChg>
      </pc:sldChg>
      <pc:sldChg chg="modSp mod">
        <pc:chgData name="Đỗ Phi Sơn" userId="e150fdf6-08ca-4603-8835-f212b74da00b" providerId="ADAL" clId="{C9314887-0332-4B20-9C0A-F39E05ABCD5C}" dt="2024-01-15T17:54:14.318" v="139" actId="14100"/>
        <pc:sldMkLst>
          <pc:docMk/>
          <pc:sldMk cId="805155640" sldId="599"/>
        </pc:sldMkLst>
        <pc:spChg chg="mod">
          <ac:chgData name="Đỗ Phi Sơn" userId="e150fdf6-08ca-4603-8835-f212b74da00b" providerId="ADAL" clId="{C9314887-0332-4B20-9C0A-F39E05ABCD5C}" dt="2024-01-15T17:54:14.318" v="139" actId="14100"/>
          <ac:spMkLst>
            <pc:docMk/>
            <pc:sldMk cId="805155640" sldId="599"/>
            <ac:spMk id="8" creationId="{D1D837BC-320E-5AE8-5AF5-36A9E0A78697}"/>
          </ac:spMkLst>
        </pc:spChg>
      </pc:sldChg>
      <pc:sldChg chg="modSp mod">
        <pc:chgData name="Đỗ Phi Sơn" userId="e150fdf6-08ca-4603-8835-f212b74da00b" providerId="ADAL" clId="{C9314887-0332-4B20-9C0A-F39E05ABCD5C}" dt="2024-01-16T06:07:12.103" v="182" actId="1076"/>
        <pc:sldMkLst>
          <pc:docMk/>
          <pc:sldMk cId="2073180542" sldId="600"/>
        </pc:sldMkLst>
        <pc:graphicFrameChg chg="mod modGraphic">
          <ac:chgData name="Đỗ Phi Sơn" userId="e150fdf6-08ca-4603-8835-f212b74da00b" providerId="ADAL" clId="{C9314887-0332-4B20-9C0A-F39E05ABCD5C}" dt="2024-01-16T06:07:12.103" v="182" actId="1076"/>
          <ac:graphicFrameMkLst>
            <pc:docMk/>
            <pc:sldMk cId="2073180542" sldId="600"/>
            <ac:graphicFrameMk id="7" creationId="{AD7BCCB2-1C25-67B3-709E-8287C6014FE5}"/>
          </ac:graphicFrameMkLst>
        </pc:graphicFrameChg>
      </pc:sldChg>
      <pc:sldChg chg="modSp mod">
        <pc:chgData name="Đỗ Phi Sơn" userId="e150fdf6-08ca-4603-8835-f212b74da00b" providerId="ADAL" clId="{C9314887-0332-4B20-9C0A-F39E05ABCD5C}" dt="2024-01-14T10:31:39.300" v="29" actId="14100"/>
        <pc:sldMkLst>
          <pc:docMk/>
          <pc:sldMk cId="850170291" sldId="605"/>
        </pc:sldMkLst>
        <pc:picChg chg="mod">
          <ac:chgData name="Đỗ Phi Sơn" userId="e150fdf6-08ca-4603-8835-f212b74da00b" providerId="ADAL" clId="{C9314887-0332-4B20-9C0A-F39E05ABCD5C}" dt="2024-01-14T10:31:39.300" v="29" actId="14100"/>
          <ac:picMkLst>
            <pc:docMk/>
            <pc:sldMk cId="850170291" sldId="605"/>
            <ac:picMk id="11" creationId="{E9EFDC84-6F8F-6B63-3FEC-AD6A1A3BAA86}"/>
          </ac:picMkLst>
        </pc:picChg>
      </pc:sldChg>
      <pc:sldChg chg="modSp mod">
        <pc:chgData name="Đỗ Phi Sơn" userId="e150fdf6-08ca-4603-8835-f212b74da00b" providerId="ADAL" clId="{C9314887-0332-4B20-9C0A-F39E05ABCD5C}" dt="2024-01-14T09:53:44.019" v="8" actId="20577"/>
        <pc:sldMkLst>
          <pc:docMk/>
          <pc:sldMk cId="1816529299" sldId="609"/>
        </pc:sldMkLst>
        <pc:spChg chg="mod">
          <ac:chgData name="Đỗ Phi Sơn" userId="e150fdf6-08ca-4603-8835-f212b74da00b" providerId="ADAL" clId="{C9314887-0332-4B20-9C0A-F39E05ABCD5C}" dt="2024-01-14T09:53:44.019" v="8" actId="20577"/>
          <ac:spMkLst>
            <pc:docMk/>
            <pc:sldMk cId="1816529299" sldId="609"/>
            <ac:spMk id="8" creationId="{6DC51252-9265-1C0B-7203-B8F264729049}"/>
          </ac:spMkLst>
        </pc:spChg>
      </pc:sldChg>
      <pc:sldChg chg="modSp mod">
        <pc:chgData name="Đỗ Phi Sơn" userId="e150fdf6-08ca-4603-8835-f212b74da00b" providerId="ADAL" clId="{C9314887-0332-4B20-9C0A-F39E05ABCD5C}" dt="2024-01-17T03:54:35.744" v="184" actId="20577"/>
        <pc:sldMkLst>
          <pc:docMk/>
          <pc:sldMk cId="918591625" sldId="611"/>
        </pc:sldMkLst>
        <pc:spChg chg="mod">
          <ac:chgData name="Đỗ Phi Sơn" userId="e150fdf6-08ca-4603-8835-f212b74da00b" providerId="ADAL" clId="{C9314887-0332-4B20-9C0A-F39E05ABCD5C}" dt="2024-01-17T03:54:35.744" v="184" actId="20577"/>
          <ac:spMkLst>
            <pc:docMk/>
            <pc:sldMk cId="918591625" sldId="611"/>
            <ac:spMk id="8" creationId="{75ADF9CD-1419-1D8E-762A-2A9D90DE440F}"/>
          </ac:spMkLst>
        </pc:spChg>
      </pc:sldChg>
      <pc:sldChg chg="modSp mod">
        <pc:chgData name="Đỗ Phi Sơn" userId="e150fdf6-08ca-4603-8835-f212b74da00b" providerId="ADAL" clId="{C9314887-0332-4B20-9C0A-F39E05ABCD5C}" dt="2024-01-17T03:55:02.649" v="216" actId="20577"/>
        <pc:sldMkLst>
          <pc:docMk/>
          <pc:sldMk cId="2360794065" sldId="612"/>
        </pc:sldMkLst>
        <pc:spChg chg="mod">
          <ac:chgData name="Đỗ Phi Sơn" userId="e150fdf6-08ca-4603-8835-f212b74da00b" providerId="ADAL" clId="{C9314887-0332-4B20-9C0A-F39E05ABCD5C}" dt="2024-01-17T03:55:02.649" v="216" actId="20577"/>
          <ac:spMkLst>
            <pc:docMk/>
            <pc:sldMk cId="2360794065" sldId="612"/>
            <ac:spMk id="3" creationId="{F7F20B2A-785F-41B4-A36C-5305D857EDB5}"/>
          </ac:spMkLst>
        </pc:spChg>
      </pc:sldChg>
    </pc:docChg>
  </pc:docChgLst>
  <pc:docChgLst>
    <pc:chgData name="Phạm Đình Công" userId="a4619569-7995-417d-aaf3-5035f66edc2b" providerId="ADAL" clId="{999511E8-A24C-49FC-8E8F-90690379CA8D}"/>
    <pc:docChg chg="custSel modSld">
      <pc:chgData name="Phạm Đình Công" userId="a4619569-7995-417d-aaf3-5035f66edc2b" providerId="ADAL" clId="{999511E8-A24C-49FC-8E8F-90690379CA8D}" dt="2024-01-14T11:35:45.309" v="7" actId="1035"/>
      <pc:docMkLst>
        <pc:docMk/>
      </pc:docMkLst>
      <pc:sldChg chg="addSp delSp modSp mod">
        <pc:chgData name="Phạm Đình Công" userId="a4619569-7995-417d-aaf3-5035f66edc2b" providerId="ADAL" clId="{999511E8-A24C-49FC-8E8F-90690379CA8D}" dt="2024-01-14T11:35:45.309" v="7" actId="1035"/>
        <pc:sldMkLst>
          <pc:docMk/>
          <pc:sldMk cId="850170291" sldId="605"/>
        </pc:sldMkLst>
        <pc:picChg chg="add mod">
          <ac:chgData name="Phạm Đình Công" userId="a4619569-7995-417d-aaf3-5035f66edc2b" providerId="ADAL" clId="{999511E8-A24C-49FC-8E8F-90690379CA8D}" dt="2024-01-14T11:35:45.309" v="7" actId="1035"/>
          <ac:picMkLst>
            <pc:docMk/>
            <pc:sldMk cId="850170291" sldId="605"/>
            <ac:picMk id="8" creationId="{BB1838A6-1D20-B633-DF98-245E86BDE453}"/>
          </ac:picMkLst>
        </pc:picChg>
        <pc:picChg chg="del">
          <ac:chgData name="Phạm Đình Công" userId="a4619569-7995-417d-aaf3-5035f66edc2b" providerId="ADAL" clId="{999511E8-A24C-49FC-8E8F-90690379CA8D}" dt="2024-01-14T11:34:17.202" v="0" actId="478"/>
          <ac:picMkLst>
            <pc:docMk/>
            <pc:sldMk cId="850170291" sldId="605"/>
            <ac:picMk id="11" creationId="{E9EFDC84-6F8F-6B63-3FEC-AD6A1A3BAA86}"/>
          </ac:picMkLst>
        </pc:picChg>
      </pc:sldChg>
    </pc:docChg>
  </pc:docChgLst>
  <pc:docChgLst>
    <pc:chgData name="Đỗ Phi Sơn" userId="e150fdf6-08ca-4603-8835-f212b74da00b" providerId="ADAL" clId="{F38E7A53-22FE-422A-AAAD-8CF97ACBE73A}"/>
    <pc:docChg chg="undo redo custSel addSld delSld modSld sldOrd modSection">
      <pc:chgData name="Đỗ Phi Sơn" userId="e150fdf6-08ca-4603-8835-f212b74da00b" providerId="ADAL" clId="{F38E7A53-22FE-422A-AAAD-8CF97ACBE73A}" dt="2024-01-12T11:35:04.044" v="5977" actId="20577"/>
      <pc:docMkLst>
        <pc:docMk/>
      </pc:docMkLst>
      <pc:sldChg chg="modSp mod modNotesTx">
        <pc:chgData name="Đỗ Phi Sơn" userId="e150fdf6-08ca-4603-8835-f212b74da00b" providerId="ADAL" clId="{F38E7A53-22FE-422A-AAAD-8CF97ACBE73A}" dt="2024-01-10T08:21:52.810" v="3350" actId="20577"/>
        <pc:sldMkLst>
          <pc:docMk/>
          <pc:sldMk cId="0" sldId="456"/>
        </pc:sldMkLst>
        <pc:spChg chg="mod">
          <ac:chgData name="Đỗ Phi Sơn" userId="e150fdf6-08ca-4603-8835-f212b74da00b" providerId="ADAL" clId="{F38E7A53-22FE-422A-AAAD-8CF97ACBE73A}" dt="2024-01-10T07:51:48.251" v="3185" actId="20577"/>
          <ac:spMkLst>
            <pc:docMk/>
            <pc:sldMk cId="0" sldId="456"/>
            <ac:spMk id="25" creationId="{75409049-75FB-4C59-970D-160988C53188}"/>
          </ac:spMkLst>
        </pc:spChg>
      </pc:sldChg>
      <pc:sldChg chg="modSp mod">
        <pc:chgData name="Đỗ Phi Sơn" userId="e150fdf6-08ca-4603-8835-f212b74da00b" providerId="ADAL" clId="{F38E7A53-22FE-422A-AAAD-8CF97ACBE73A}" dt="2024-01-10T07:59:11.010" v="3278" actId="20577"/>
        <pc:sldMkLst>
          <pc:docMk/>
          <pc:sldMk cId="137527922" sldId="582"/>
        </pc:sldMkLst>
        <pc:spChg chg="mod">
          <ac:chgData name="Đỗ Phi Sơn" userId="e150fdf6-08ca-4603-8835-f212b74da00b" providerId="ADAL" clId="{F38E7A53-22FE-422A-AAAD-8CF97ACBE73A}" dt="2024-01-10T07:59:11.010" v="3278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addSp delSp modSp mod">
        <pc:chgData name="Đỗ Phi Sơn" userId="e150fdf6-08ca-4603-8835-f212b74da00b" providerId="ADAL" clId="{F38E7A53-22FE-422A-AAAD-8CF97ACBE73A}" dt="2024-01-10T05:44:19.877" v="884" actId="1076"/>
        <pc:sldMkLst>
          <pc:docMk/>
          <pc:sldMk cId="3502397161" sldId="585"/>
        </pc:sldMkLst>
        <pc:spChg chg="mod">
          <ac:chgData name="Đỗ Phi Sơn" userId="e150fdf6-08ca-4603-8835-f212b74da00b" providerId="ADAL" clId="{F38E7A53-22FE-422A-AAAD-8CF97ACBE73A}" dt="2024-01-10T05:37:31.639" v="559" actId="20577"/>
          <ac:spMkLst>
            <pc:docMk/>
            <pc:sldMk cId="3502397161" sldId="585"/>
            <ac:spMk id="2" creationId="{1908A2E2-43F7-406A-93C3-31C8EF303AAF}"/>
          </ac:spMkLst>
        </pc:spChg>
        <pc:spChg chg="del">
          <ac:chgData name="Đỗ Phi Sơn" userId="e150fdf6-08ca-4603-8835-f212b74da00b" providerId="ADAL" clId="{F38E7A53-22FE-422A-AAAD-8CF97ACBE73A}" dt="2024-01-10T05:38:08.205" v="560" actId="478"/>
          <ac:spMkLst>
            <pc:docMk/>
            <pc:sldMk cId="3502397161" sldId="585"/>
            <ac:spMk id="3" creationId="{5DEE0095-2C89-4351-AC6F-F23BC757A47A}"/>
          </ac:spMkLst>
        </pc:spChg>
        <pc:spChg chg="add del mod">
          <ac:chgData name="Đỗ Phi Sơn" userId="e150fdf6-08ca-4603-8835-f212b74da00b" providerId="ADAL" clId="{F38E7A53-22FE-422A-AAAD-8CF97ACBE73A}" dt="2024-01-10T05:38:34.174" v="565"/>
          <ac:spMkLst>
            <pc:docMk/>
            <pc:sldMk cId="3502397161" sldId="585"/>
            <ac:spMk id="7" creationId="{EABE83CD-E1F8-6179-F4D5-39444A578541}"/>
          </ac:spMkLst>
        </pc:spChg>
        <pc:spChg chg="add del mod">
          <ac:chgData name="Đỗ Phi Sơn" userId="e150fdf6-08ca-4603-8835-f212b74da00b" providerId="ADAL" clId="{F38E7A53-22FE-422A-AAAD-8CF97ACBE73A}" dt="2024-01-10T05:39:19.918" v="574" actId="931"/>
          <ac:spMkLst>
            <pc:docMk/>
            <pc:sldMk cId="3502397161" sldId="585"/>
            <ac:spMk id="8" creationId="{0A049C67-A2B8-EBF5-A538-D3C10BF6227F}"/>
          </ac:spMkLst>
        </pc:spChg>
        <pc:spChg chg="add del mod">
          <ac:chgData name="Đỗ Phi Sơn" userId="e150fdf6-08ca-4603-8835-f212b74da00b" providerId="ADAL" clId="{F38E7A53-22FE-422A-AAAD-8CF97ACBE73A}" dt="2024-01-10T05:38:55.035" v="573" actId="478"/>
          <ac:spMkLst>
            <pc:docMk/>
            <pc:sldMk cId="3502397161" sldId="585"/>
            <ac:spMk id="9" creationId="{78F755F2-A4CC-8795-4755-A04F572F8404}"/>
          </ac:spMkLst>
        </pc:spChg>
        <pc:spChg chg="add del mod">
          <ac:chgData name="Đỗ Phi Sơn" userId="e150fdf6-08ca-4603-8835-f212b74da00b" providerId="ADAL" clId="{F38E7A53-22FE-422A-AAAD-8CF97ACBE73A}" dt="2024-01-10T05:40:42.891" v="593" actId="478"/>
          <ac:spMkLst>
            <pc:docMk/>
            <pc:sldMk cId="3502397161" sldId="585"/>
            <ac:spMk id="12" creationId="{552BF079-F27A-3109-AB6B-5EAAEFFD3478}"/>
          </ac:spMkLst>
        </pc:spChg>
        <pc:spChg chg="add mod">
          <ac:chgData name="Đỗ Phi Sơn" userId="e150fdf6-08ca-4603-8835-f212b74da00b" providerId="ADAL" clId="{F38E7A53-22FE-422A-AAAD-8CF97ACBE73A}" dt="2024-01-10T05:44:19.877" v="884" actId="1076"/>
          <ac:spMkLst>
            <pc:docMk/>
            <pc:sldMk cId="3502397161" sldId="585"/>
            <ac:spMk id="13" creationId="{BCEAD0BA-A23A-25B6-ABCD-8886974C3A0F}"/>
          </ac:spMkLst>
        </pc:spChg>
        <pc:picChg chg="del">
          <ac:chgData name="Đỗ Phi Sơn" userId="e150fdf6-08ca-4603-8835-f212b74da00b" providerId="ADAL" clId="{F38E7A53-22FE-422A-AAAD-8CF97ACBE73A}" dt="2024-01-10T05:38:21.996" v="563" actId="478"/>
          <ac:picMkLst>
            <pc:docMk/>
            <pc:sldMk cId="3502397161" sldId="585"/>
            <ac:picMk id="6" creationId="{1A804983-31AD-C6CC-9267-A41166195CE1}"/>
          </ac:picMkLst>
        </pc:picChg>
        <pc:picChg chg="add mod">
          <ac:chgData name="Đỗ Phi Sơn" userId="e150fdf6-08ca-4603-8835-f212b74da00b" providerId="ADAL" clId="{F38E7A53-22FE-422A-AAAD-8CF97ACBE73A}" dt="2024-01-10T05:39:44.797" v="581" actId="1076"/>
          <ac:picMkLst>
            <pc:docMk/>
            <pc:sldMk cId="3502397161" sldId="585"/>
            <ac:picMk id="11" creationId="{551BB3E8-8CDB-24F7-D34B-9ED6A670EF73}"/>
          </ac:picMkLst>
        </pc:picChg>
      </pc:sldChg>
      <pc:sldChg chg="modSp mod">
        <pc:chgData name="Đỗ Phi Sơn" userId="e150fdf6-08ca-4603-8835-f212b74da00b" providerId="ADAL" clId="{F38E7A53-22FE-422A-AAAD-8CF97ACBE73A}" dt="2024-01-10T07:43:49.870" v="3179" actId="20577"/>
        <pc:sldMkLst>
          <pc:docMk/>
          <pc:sldMk cId="2463117491" sldId="588"/>
        </pc:sldMkLst>
        <pc:spChg chg="mod">
          <ac:chgData name="Đỗ Phi Sơn" userId="e150fdf6-08ca-4603-8835-f212b74da00b" providerId="ADAL" clId="{F38E7A53-22FE-422A-AAAD-8CF97ACBE73A}" dt="2024-01-10T07:43:49.870" v="3179" actId="20577"/>
          <ac:spMkLst>
            <pc:docMk/>
            <pc:sldMk cId="2463117491" sldId="588"/>
            <ac:spMk id="3" creationId="{DDB11A3D-6222-417B-B8D9-AB891FD40BE0}"/>
          </ac:spMkLst>
        </pc:spChg>
      </pc:sldChg>
      <pc:sldChg chg="addSp delSp modSp mod ord modNotesTx">
        <pc:chgData name="Đỗ Phi Sơn" userId="e150fdf6-08ca-4603-8835-f212b74da00b" providerId="ADAL" clId="{F38E7A53-22FE-422A-AAAD-8CF97ACBE73A}" dt="2024-01-10T06:28:21.205" v="2277" actId="1076"/>
        <pc:sldMkLst>
          <pc:docMk/>
          <pc:sldMk cId="2141348581" sldId="589"/>
        </pc:sldMkLst>
        <pc:spChg chg="mod">
          <ac:chgData name="Đỗ Phi Sơn" userId="e150fdf6-08ca-4603-8835-f212b74da00b" providerId="ADAL" clId="{F38E7A53-22FE-422A-AAAD-8CF97ACBE73A}" dt="2024-01-10T06:18:13.680" v="1967" actId="20577"/>
          <ac:spMkLst>
            <pc:docMk/>
            <pc:sldMk cId="2141348581" sldId="589"/>
            <ac:spMk id="5" creationId="{E12275A8-EF32-3E3C-9A68-1781CF2FD2A2}"/>
          </ac:spMkLst>
        </pc:spChg>
        <pc:spChg chg="add del mod">
          <ac:chgData name="Đỗ Phi Sơn" userId="e150fdf6-08ca-4603-8835-f212b74da00b" providerId="ADAL" clId="{F38E7A53-22FE-422A-AAAD-8CF97ACBE73A}" dt="2024-01-10T06:24:55.496" v="2164" actId="21"/>
          <ac:spMkLst>
            <pc:docMk/>
            <pc:sldMk cId="2141348581" sldId="589"/>
            <ac:spMk id="6" creationId="{09DED24D-86D9-12E4-50A9-83DB3EBD823E}"/>
          </ac:spMkLst>
        </pc:spChg>
        <pc:spChg chg="mod">
          <ac:chgData name="Đỗ Phi Sơn" userId="e150fdf6-08ca-4603-8835-f212b74da00b" providerId="ADAL" clId="{F38E7A53-22FE-422A-AAAD-8CF97ACBE73A}" dt="2024-01-10T06:18:35.162" v="2008" actId="20577"/>
          <ac:spMkLst>
            <pc:docMk/>
            <pc:sldMk cId="2141348581" sldId="589"/>
            <ac:spMk id="10" creationId="{9DFA706C-9E82-C863-551D-2C53F8E13B07}"/>
          </ac:spMkLst>
        </pc:spChg>
        <pc:spChg chg="add mod">
          <ac:chgData name="Đỗ Phi Sơn" userId="e150fdf6-08ca-4603-8835-f212b74da00b" providerId="ADAL" clId="{F38E7A53-22FE-422A-AAAD-8CF97ACBE73A}" dt="2024-01-10T06:26:19.493" v="2220" actId="14100"/>
          <ac:spMkLst>
            <pc:docMk/>
            <pc:sldMk cId="2141348581" sldId="589"/>
            <ac:spMk id="11" creationId="{39DC1C25-4B80-166B-D150-2258497114F8}"/>
          </ac:spMkLst>
        </pc:spChg>
        <pc:spChg chg="add mod">
          <ac:chgData name="Đỗ Phi Sơn" userId="e150fdf6-08ca-4603-8835-f212b74da00b" providerId="ADAL" clId="{F38E7A53-22FE-422A-AAAD-8CF97ACBE73A}" dt="2024-01-10T06:28:21.205" v="2277" actId="1076"/>
          <ac:spMkLst>
            <pc:docMk/>
            <pc:sldMk cId="2141348581" sldId="589"/>
            <ac:spMk id="14" creationId="{40CB438F-B787-4986-9709-63A2AC30ECFA}"/>
          </ac:spMkLst>
        </pc:spChg>
        <pc:picChg chg="add del mod">
          <ac:chgData name="Đỗ Phi Sơn" userId="e150fdf6-08ca-4603-8835-f212b74da00b" providerId="ADAL" clId="{F38E7A53-22FE-422A-AAAD-8CF97ACBE73A}" dt="2024-01-10T06:24:05.082" v="2137" actId="21"/>
          <ac:picMkLst>
            <pc:docMk/>
            <pc:sldMk cId="2141348581" sldId="589"/>
            <ac:picMk id="3" creationId="{BE850986-788D-66BE-3F45-F98060CFCBA0}"/>
          </ac:picMkLst>
        </pc:picChg>
        <pc:picChg chg="del">
          <ac:chgData name="Đỗ Phi Sơn" userId="e150fdf6-08ca-4603-8835-f212b74da00b" providerId="ADAL" clId="{F38E7A53-22FE-422A-AAAD-8CF97ACBE73A}" dt="2024-01-10T06:20:20.435" v="2010" actId="478"/>
          <ac:picMkLst>
            <pc:docMk/>
            <pc:sldMk cId="2141348581" sldId="589"/>
            <ac:picMk id="7" creationId="{5B7A3A00-04D6-7E99-B799-D5DAB50D7293}"/>
          </ac:picMkLst>
        </pc:picChg>
        <pc:picChg chg="add mod">
          <ac:chgData name="Đỗ Phi Sơn" userId="e150fdf6-08ca-4603-8835-f212b74da00b" providerId="ADAL" clId="{F38E7A53-22FE-422A-AAAD-8CF97ACBE73A}" dt="2024-01-10T06:25:51.126" v="2174" actId="14100"/>
          <ac:picMkLst>
            <pc:docMk/>
            <pc:sldMk cId="2141348581" sldId="589"/>
            <ac:picMk id="9" creationId="{CA59FD67-0466-71FA-DC84-294BCD8A0F00}"/>
          </ac:picMkLst>
        </pc:picChg>
        <pc:picChg chg="add mod">
          <ac:chgData name="Đỗ Phi Sơn" userId="e150fdf6-08ca-4603-8835-f212b74da00b" providerId="ADAL" clId="{F38E7A53-22FE-422A-AAAD-8CF97ACBE73A}" dt="2024-01-10T06:27:33.149" v="2229" actId="1076"/>
          <ac:picMkLst>
            <pc:docMk/>
            <pc:sldMk cId="2141348581" sldId="589"/>
            <ac:picMk id="13" creationId="{43A740B5-A230-914D-8C14-FB41CBED2855}"/>
          </ac:picMkLst>
        </pc:picChg>
      </pc:sldChg>
      <pc:sldChg chg="addSp delSp modSp mod modNotesTx">
        <pc:chgData name="Đỗ Phi Sơn" userId="e150fdf6-08ca-4603-8835-f212b74da00b" providerId="ADAL" clId="{F38E7A53-22FE-422A-AAAD-8CF97ACBE73A}" dt="2024-01-12T08:56:10.462" v="5627" actId="1076"/>
        <pc:sldMkLst>
          <pc:docMk/>
          <pc:sldMk cId="283727397" sldId="590"/>
        </pc:sldMkLst>
        <pc:spChg chg="del">
          <ac:chgData name="Đỗ Phi Sơn" userId="e150fdf6-08ca-4603-8835-f212b74da00b" providerId="ADAL" clId="{F38E7A53-22FE-422A-AAAD-8CF97ACBE73A}" dt="2024-01-10T06:47:01.982" v="2704" actId="478"/>
          <ac:spMkLst>
            <pc:docMk/>
            <pc:sldMk cId="283727397" sldId="590"/>
            <ac:spMk id="5" creationId="{6CBF3693-09AB-81D7-D34D-925F6250A110}"/>
          </ac:spMkLst>
        </pc:spChg>
        <pc:spChg chg="del mod">
          <ac:chgData name="Đỗ Phi Sơn" userId="e150fdf6-08ca-4603-8835-f212b74da00b" providerId="ADAL" clId="{F38E7A53-22FE-422A-AAAD-8CF97ACBE73A}" dt="2024-01-10T06:47:03.455" v="2705" actId="478"/>
          <ac:spMkLst>
            <pc:docMk/>
            <pc:sldMk cId="283727397" sldId="590"/>
            <ac:spMk id="6" creationId="{84846CD3-BA42-EE7A-840D-BEC869D1FCDC}"/>
          </ac:spMkLst>
        </pc:spChg>
        <pc:spChg chg="del mod">
          <ac:chgData name="Đỗ Phi Sơn" userId="e150fdf6-08ca-4603-8835-f212b74da00b" providerId="ADAL" clId="{F38E7A53-22FE-422A-AAAD-8CF97ACBE73A}" dt="2024-01-10T06:47:07.222" v="2708" actId="478"/>
          <ac:spMkLst>
            <pc:docMk/>
            <pc:sldMk cId="283727397" sldId="590"/>
            <ac:spMk id="7" creationId="{67AFE4F2-6F36-05FB-ECE8-6810415A939C}"/>
          </ac:spMkLst>
        </pc:spChg>
        <pc:spChg chg="del">
          <ac:chgData name="Đỗ Phi Sơn" userId="e150fdf6-08ca-4603-8835-f212b74da00b" providerId="ADAL" clId="{F38E7A53-22FE-422A-AAAD-8CF97ACBE73A}" dt="2024-01-10T06:47:05.055" v="2706" actId="478"/>
          <ac:spMkLst>
            <pc:docMk/>
            <pc:sldMk cId="283727397" sldId="590"/>
            <ac:spMk id="8" creationId="{C4918EB6-FD5C-59A2-2CF5-04D55F1782B5}"/>
          </ac:spMkLst>
        </pc:spChg>
        <pc:spChg chg="add mod">
          <ac:chgData name="Đỗ Phi Sơn" userId="e150fdf6-08ca-4603-8835-f212b74da00b" providerId="ADAL" clId="{F38E7A53-22FE-422A-AAAD-8CF97ACBE73A}" dt="2024-01-12T04:33:22.701" v="5076" actId="14100"/>
          <ac:spMkLst>
            <pc:docMk/>
            <pc:sldMk cId="283727397" sldId="590"/>
            <ac:spMk id="10" creationId="{4DA41E6E-E74F-E517-3C4A-5944B0377DCC}"/>
          </ac:spMkLst>
        </pc:spChg>
        <pc:picChg chg="add del mod">
          <ac:chgData name="Đỗ Phi Sơn" userId="e150fdf6-08ca-4603-8835-f212b74da00b" providerId="ADAL" clId="{F38E7A53-22FE-422A-AAAD-8CF97ACBE73A}" dt="2024-01-12T08:55:52.453" v="5622" actId="478"/>
          <ac:picMkLst>
            <pc:docMk/>
            <pc:sldMk cId="283727397" sldId="590"/>
            <ac:picMk id="6" creationId="{84899A32-4464-59DF-A584-D5B9A686855D}"/>
          </ac:picMkLst>
        </pc:picChg>
        <pc:picChg chg="add mod">
          <ac:chgData name="Đỗ Phi Sơn" userId="e150fdf6-08ca-4603-8835-f212b74da00b" providerId="ADAL" clId="{F38E7A53-22FE-422A-AAAD-8CF97ACBE73A}" dt="2024-01-12T08:56:10.462" v="5627" actId="1076"/>
          <ac:picMkLst>
            <pc:docMk/>
            <pc:sldMk cId="283727397" sldId="590"/>
            <ac:picMk id="8" creationId="{FA70CEF6-8B03-1123-E8D1-1FD091F22F72}"/>
          </ac:picMkLst>
        </pc:picChg>
        <pc:picChg chg="add del mod">
          <ac:chgData name="Đỗ Phi Sơn" userId="e150fdf6-08ca-4603-8835-f212b74da00b" providerId="ADAL" clId="{F38E7A53-22FE-422A-AAAD-8CF97ACBE73A}" dt="2024-01-12T04:38:10.696" v="5077" actId="478"/>
          <ac:picMkLst>
            <pc:docMk/>
            <pc:sldMk cId="283727397" sldId="590"/>
            <ac:picMk id="9" creationId="{1672DF8E-846B-0411-ADCC-19AF2E9918EF}"/>
          </ac:picMkLst>
        </pc:picChg>
      </pc:sldChg>
      <pc:sldChg chg="modSp mod">
        <pc:chgData name="Đỗ Phi Sơn" userId="e150fdf6-08ca-4603-8835-f212b74da00b" providerId="ADAL" clId="{F38E7A53-22FE-422A-AAAD-8CF97ACBE73A}" dt="2024-01-12T11:35:04.044" v="5977" actId="20577"/>
        <pc:sldMkLst>
          <pc:docMk/>
          <pc:sldMk cId="2450257863" sldId="593"/>
        </pc:sldMkLst>
        <pc:spChg chg="mod">
          <ac:chgData name="Đỗ Phi Sơn" userId="e150fdf6-08ca-4603-8835-f212b74da00b" providerId="ADAL" clId="{F38E7A53-22FE-422A-AAAD-8CF97ACBE73A}" dt="2024-01-12T11:35:04.044" v="5977" actId="20577"/>
          <ac:spMkLst>
            <pc:docMk/>
            <pc:sldMk cId="2450257863" sldId="593"/>
            <ac:spMk id="3" creationId="{D7423461-569A-90CF-D1F4-6F273A6970F4}"/>
          </ac:spMkLst>
        </pc:spChg>
      </pc:sldChg>
      <pc:sldChg chg="addSp delSp modSp mod">
        <pc:chgData name="Đỗ Phi Sơn" userId="e150fdf6-08ca-4603-8835-f212b74da00b" providerId="ADAL" clId="{F38E7A53-22FE-422A-AAAD-8CF97ACBE73A}" dt="2024-01-10T08:25:33.420" v="3375" actId="20577"/>
        <pc:sldMkLst>
          <pc:docMk/>
          <pc:sldMk cId="113904703" sldId="595"/>
        </pc:sldMkLst>
        <pc:spChg chg="mod">
          <ac:chgData name="Đỗ Phi Sơn" userId="e150fdf6-08ca-4603-8835-f212b74da00b" providerId="ADAL" clId="{F38E7A53-22FE-422A-AAAD-8CF97ACBE73A}" dt="2024-01-10T06:30:35.647" v="2326" actId="27636"/>
          <ac:spMkLst>
            <pc:docMk/>
            <pc:sldMk cId="113904703" sldId="595"/>
            <ac:spMk id="3" creationId="{32F69E3C-E05F-9243-4CAD-060C6CFC020E}"/>
          </ac:spMkLst>
        </pc:spChg>
        <pc:spChg chg="mod">
          <ac:chgData name="Đỗ Phi Sơn" userId="e150fdf6-08ca-4603-8835-f212b74da00b" providerId="ADAL" clId="{F38E7A53-22FE-422A-AAAD-8CF97ACBE73A}" dt="2024-01-10T05:58:28.007" v="1501" actId="20577"/>
          <ac:spMkLst>
            <pc:docMk/>
            <pc:sldMk cId="113904703" sldId="595"/>
            <ac:spMk id="5" creationId="{E4201C5A-5D0D-8D58-3C3C-3283792E97C7}"/>
          </ac:spMkLst>
        </pc:spChg>
        <pc:spChg chg="add mod">
          <ac:chgData name="Đỗ Phi Sơn" userId="e150fdf6-08ca-4603-8835-f212b74da00b" providerId="ADAL" clId="{F38E7A53-22FE-422A-AAAD-8CF97ACBE73A}" dt="2024-01-10T08:25:33.420" v="3375" actId="20577"/>
          <ac:spMkLst>
            <pc:docMk/>
            <pc:sldMk cId="113904703" sldId="595"/>
            <ac:spMk id="7" creationId="{AF88BA08-5D48-5E38-73E8-A26D35DB822A}"/>
          </ac:spMkLst>
        </pc:spChg>
        <pc:spChg chg="add mod">
          <ac:chgData name="Đỗ Phi Sơn" userId="e150fdf6-08ca-4603-8835-f212b74da00b" providerId="ADAL" clId="{F38E7A53-22FE-422A-AAAD-8CF97ACBE73A}" dt="2024-01-10T06:07:34.917" v="1598"/>
          <ac:spMkLst>
            <pc:docMk/>
            <pc:sldMk cId="113904703" sldId="595"/>
            <ac:spMk id="8" creationId="{D4141C69-F66B-7B1D-8F50-AFD643642BFB}"/>
          </ac:spMkLst>
        </pc:spChg>
        <pc:picChg chg="add mod">
          <ac:chgData name="Đỗ Phi Sơn" userId="e150fdf6-08ca-4603-8835-f212b74da00b" providerId="ADAL" clId="{F38E7A53-22FE-422A-AAAD-8CF97ACBE73A}" dt="2024-01-10T06:31:37.212" v="2341" actId="1076"/>
          <ac:picMkLst>
            <pc:docMk/>
            <pc:sldMk cId="113904703" sldId="595"/>
            <ac:picMk id="6" creationId="{753D22C0-E69C-AD01-7211-3701CF21ACA4}"/>
          </ac:picMkLst>
        </pc:picChg>
        <pc:picChg chg="add mod">
          <ac:chgData name="Đỗ Phi Sơn" userId="e150fdf6-08ca-4603-8835-f212b74da00b" providerId="ADAL" clId="{F38E7A53-22FE-422A-AAAD-8CF97ACBE73A}" dt="2024-01-10T06:31:32.228" v="2340" actId="1076"/>
          <ac:picMkLst>
            <pc:docMk/>
            <pc:sldMk cId="113904703" sldId="595"/>
            <ac:picMk id="10" creationId="{8E80DA8E-5EF5-962E-9446-8669C65632C0}"/>
          </ac:picMkLst>
        </pc:picChg>
        <pc:picChg chg="del">
          <ac:chgData name="Đỗ Phi Sơn" userId="e150fdf6-08ca-4603-8835-f212b74da00b" providerId="ADAL" clId="{F38E7A53-22FE-422A-AAAD-8CF97ACBE73A}" dt="2024-01-10T05:59:45.303" v="1535" actId="478"/>
          <ac:picMkLst>
            <pc:docMk/>
            <pc:sldMk cId="113904703" sldId="595"/>
            <ac:picMk id="1026" creationId="{602EEF3B-A69E-9D43-67AA-9903626A5FF9}"/>
          </ac:picMkLst>
        </pc:picChg>
      </pc:sldChg>
      <pc:sldChg chg="addSp delSp modSp mod">
        <pc:chgData name="Đỗ Phi Sơn" userId="e150fdf6-08ca-4603-8835-f212b74da00b" providerId="ADAL" clId="{F38E7A53-22FE-422A-AAAD-8CF97ACBE73A}" dt="2024-01-10T07:04:18.558" v="3101" actId="1076"/>
        <pc:sldMkLst>
          <pc:docMk/>
          <pc:sldMk cId="3942338818" sldId="598"/>
        </pc:sldMkLst>
        <pc:spChg chg="del">
          <ac:chgData name="Đỗ Phi Sơn" userId="e150fdf6-08ca-4603-8835-f212b74da00b" providerId="ADAL" clId="{F38E7A53-22FE-422A-AAAD-8CF97ACBE73A}" dt="2024-01-10T06:48:59.374" v="2823" actId="478"/>
          <ac:spMkLst>
            <pc:docMk/>
            <pc:sldMk cId="3942338818" sldId="598"/>
            <ac:spMk id="5" creationId="{6CBF3693-09AB-81D7-D34D-925F6250A110}"/>
          </ac:spMkLst>
        </pc:spChg>
        <pc:spChg chg="del">
          <ac:chgData name="Đỗ Phi Sơn" userId="e150fdf6-08ca-4603-8835-f212b74da00b" providerId="ADAL" clId="{F38E7A53-22FE-422A-AAAD-8CF97ACBE73A}" dt="2024-01-10T06:48:58.031" v="2822" actId="478"/>
          <ac:spMkLst>
            <pc:docMk/>
            <pc:sldMk cId="3942338818" sldId="598"/>
            <ac:spMk id="6" creationId="{84846CD3-BA42-EE7A-840D-BEC869D1FCDC}"/>
          </ac:spMkLst>
        </pc:spChg>
        <pc:spChg chg="del">
          <ac:chgData name="Đỗ Phi Sơn" userId="e150fdf6-08ca-4603-8835-f212b74da00b" providerId="ADAL" clId="{F38E7A53-22FE-422A-AAAD-8CF97ACBE73A}" dt="2024-01-10T06:49:00.550" v="2824" actId="478"/>
          <ac:spMkLst>
            <pc:docMk/>
            <pc:sldMk cId="3942338818" sldId="598"/>
            <ac:spMk id="8" creationId="{C4918EB6-FD5C-59A2-2CF5-04D55F1782B5}"/>
          </ac:spMkLst>
        </pc:spChg>
        <pc:spChg chg="add mod">
          <ac:chgData name="Đỗ Phi Sơn" userId="e150fdf6-08ca-4603-8835-f212b74da00b" providerId="ADAL" clId="{F38E7A53-22FE-422A-AAAD-8CF97ACBE73A}" dt="2024-01-10T07:04:18.558" v="3101" actId="1076"/>
          <ac:spMkLst>
            <pc:docMk/>
            <pc:sldMk cId="3942338818" sldId="598"/>
            <ac:spMk id="11" creationId="{25E47AA5-BC71-49EF-DA81-56F09457D306}"/>
          </ac:spMkLst>
        </pc:spChg>
        <pc:spChg chg="add mod">
          <ac:chgData name="Đỗ Phi Sơn" userId="e150fdf6-08ca-4603-8835-f212b74da00b" providerId="ADAL" clId="{F38E7A53-22FE-422A-AAAD-8CF97ACBE73A}" dt="2024-01-10T07:04:06.798" v="3097" actId="1076"/>
          <ac:spMkLst>
            <pc:docMk/>
            <pc:sldMk cId="3942338818" sldId="598"/>
            <ac:spMk id="17" creationId="{162F8241-43E4-912E-5022-DAF491ECAA20}"/>
          </ac:spMkLst>
        </pc:spChg>
        <pc:picChg chg="add mod">
          <ac:chgData name="Đỗ Phi Sơn" userId="e150fdf6-08ca-4603-8835-f212b74da00b" providerId="ADAL" clId="{F38E7A53-22FE-422A-AAAD-8CF97ACBE73A}" dt="2024-01-10T07:03:37.758" v="3075" actId="1076"/>
          <ac:picMkLst>
            <pc:docMk/>
            <pc:sldMk cId="3942338818" sldId="598"/>
            <ac:picMk id="7" creationId="{F6A32A19-8679-320F-9924-F8641840C157}"/>
          </ac:picMkLst>
        </pc:picChg>
        <pc:picChg chg="add del mod">
          <ac:chgData name="Đỗ Phi Sơn" userId="e150fdf6-08ca-4603-8835-f212b74da00b" providerId="ADAL" clId="{F38E7A53-22FE-422A-AAAD-8CF97ACBE73A}" dt="2024-01-10T07:01:59.827" v="3043" actId="478"/>
          <ac:picMkLst>
            <pc:docMk/>
            <pc:sldMk cId="3942338818" sldId="598"/>
            <ac:picMk id="10" creationId="{A1366AF0-B7BB-06C0-D72A-8DD42D58958C}"/>
          </ac:picMkLst>
        </pc:picChg>
        <pc:picChg chg="add del">
          <ac:chgData name="Đỗ Phi Sơn" userId="e150fdf6-08ca-4603-8835-f212b74da00b" providerId="ADAL" clId="{F38E7A53-22FE-422A-AAAD-8CF97ACBE73A}" dt="2024-01-10T06:52:40.808" v="2892" actId="22"/>
          <ac:picMkLst>
            <pc:docMk/>
            <pc:sldMk cId="3942338818" sldId="598"/>
            <ac:picMk id="13" creationId="{E1CC1EB4-843F-C1F1-9E85-FC9FD4B1DE1F}"/>
          </ac:picMkLst>
        </pc:picChg>
        <pc:picChg chg="add mod">
          <ac:chgData name="Đỗ Phi Sơn" userId="e150fdf6-08ca-4603-8835-f212b74da00b" providerId="ADAL" clId="{F38E7A53-22FE-422A-AAAD-8CF97ACBE73A}" dt="2024-01-10T07:03:46.830" v="3082" actId="1076"/>
          <ac:picMkLst>
            <pc:docMk/>
            <pc:sldMk cId="3942338818" sldId="598"/>
            <ac:picMk id="15" creationId="{F137855D-0766-9A25-EE8D-23CF050569CA}"/>
          </ac:picMkLst>
        </pc:picChg>
      </pc:sldChg>
      <pc:sldChg chg="addSp delSp modSp mod">
        <pc:chgData name="Đỗ Phi Sơn" userId="e150fdf6-08ca-4603-8835-f212b74da00b" providerId="ADAL" clId="{F38E7A53-22FE-422A-AAAD-8CF97ACBE73A}" dt="2024-01-12T04:42:28.042" v="5096" actId="1076"/>
        <pc:sldMkLst>
          <pc:docMk/>
          <pc:sldMk cId="805155640" sldId="599"/>
        </pc:sldMkLst>
        <pc:spChg chg="del">
          <ac:chgData name="Đỗ Phi Sơn" userId="e150fdf6-08ca-4603-8835-f212b74da00b" providerId="ADAL" clId="{F38E7A53-22FE-422A-AAAD-8CF97ACBE73A}" dt="2024-01-10T06:43:42.543" v="2628" actId="478"/>
          <ac:spMkLst>
            <pc:docMk/>
            <pc:sldMk cId="805155640" sldId="599"/>
            <ac:spMk id="3" creationId="{E8F4C1B2-B88A-7077-95DD-EFB8E879E76D}"/>
          </ac:spMkLst>
        </pc:spChg>
        <pc:spChg chg="add mod">
          <ac:chgData name="Đỗ Phi Sơn" userId="e150fdf6-08ca-4603-8835-f212b74da00b" providerId="ADAL" clId="{F38E7A53-22FE-422A-AAAD-8CF97ACBE73A}" dt="2024-01-12T04:32:37.332" v="5070" actId="1076"/>
          <ac:spMkLst>
            <pc:docMk/>
            <pc:sldMk cId="805155640" sldId="599"/>
            <ac:spMk id="5" creationId="{4DAACAEF-A9D7-4F03-9049-F52FD1661444}"/>
          </ac:spMkLst>
        </pc:spChg>
        <pc:spChg chg="add del mod">
          <ac:chgData name="Đỗ Phi Sơn" userId="e150fdf6-08ca-4603-8835-f212b74da00b" providerId="ADAL" clId="{F38E7A53-22FE-422A-AAAD-8CF97ACBE73A}" dt="2024-01-12T03:40:15.085" v="4735" actId="478"/>
          <ac:spMkLst>
            <pc:docMk/>
            <pc:sldMk cId="805155640" sldId="599"/>
            <ac:spMk id="6" creationId="{3231AD21-2BE0-B8AC-E0CF-56077E2CA335}"/>
          </ac:spMkLst>
        </pc:spChg>
        <pc:spChg chg="del">
          <ac:chgData name="Đỗ Phi Sơn" userId="e150fdf6-08ca-4603-8835-f212b74da00b" providerId="ADAL" clId="{F38E7A53-22FE-422A-AAAD-8CF97ACBE73A}" dt="2024-01-10T06:43:38.789" v="2624" actId="478"/>
          <ac:spMkLst>
            <pc:docMk/>
            <pc:sldMk cId="805155640" sldId="599"/>
            <ac:spMk id="6" creationId="{84846CD3-BA42-EE7A-840D-BEC869D1FCDC}"/>
          </ac:spMkLst>
        </pc:spChg>
        <pc:spChg chg="mod">
          <ac:chgData name="Đỗ Phi Sơn" userId="e150fdf6-08ca-4603-8835-f212b74da00b" providerId="ADAL" clId="{F38E7A53-22FE-422A-AAAD-8CF97ACBE73A}" dt="2024-01-10T06:43:35.321" v="2623" actId="20577"/>
          <ac:spMkLst>
            <pc:docMk/>
            <pc:sldMk cId="805155640" sldId="599"/>
            <ac:spMk id="7" creationId="{9184707B-D670-117F-A391-53AA14D3885F}"/>
          </ac:spMkLst>
        </pc:spChg>
        <pc:spChg chg="del">
          <ac:chgData name="Đỗ Phi Sơn" userId="e150fdf6-08ca-4603-8835-f212b74da00b" providerId="ADAL" clId="{F38E7A53-22FE-422A-AAAD-8CF97ACBE73A}" dt="2024-01-10T06:43:40.103" v="2625" actId="478"/>
          <ac:spMkLst>
            <pc:docMk/>
            <pc:sldMk cId="805155640" sldId="599"/>
            <ac:spMk id="8" creationId="{C4918EB6-FD5C-59A2-2CF5-04D55F1782B5}"/>
          </ac:spMkLst>
        </pc:spChg>
        <pc:spChg chg="add mod">
          <ac:chgData name="Đỗ Phi Sơn" userId="e150fdf6-08ca-4603-8835-f212b74da00b" providerId="ADAL" clId="{F38E7A53-22FE-422A-AAAD-8CF97ACBE73A}" dt="2024-01-12T04:42:28.042" v="5096" actId="1076"/>
          <ac:spMkLst>
            <pc:docMk/>
            <pc:sldMk cId="805155640" sldId="599"/>
            <ac:spMk id="8" creationId="{D1D837BC-320E-5AE8-5AF5-36A9E0A78697}"/>
          </ac:spMkLst>
        </pc:spChg>
        <pc:spChg chg="add del mod">
          <ac:chgData name="Đỗ Phi Sơn" userId="e150fdf6-08ca-4603-8835-f212b74da00b" providerId="ADAL" clId="{F38E7A53-22FE-422A-AAAD-8CF97ACBE73A}" dt="2024-01-11T16:04:29.292" v="4478" actId="478"/>
          <ac:spMkLst>
            <pc:docMk/>
            <pc:sldMk cId="805155640" sldId="599"/>
            <ac:spMk id="17" creationId="{0063A3CB-86BD-E44C-5D5D-B10E586CAF2A}"/>
          </ac:spMkLst>
        </pc:spChg>
        <pc:spChg chg="add del mod">
          <ac:chgData name="Đỗ Phi Sơn" userId="e150fdf6-08ca-4603-8835-f212b74da00b" providerId="ADAL" clId="{F38E7A53-22FE-422A-AAAD-8CF97ACBE73A}" dt="2024-01-12T04:33:04.407" v="5073" actId="113"/>
          <ac:spMkLst>
            <pc:docMk/>
            <pc:sldMk cId="805155640" sldId="599"/>
            <ac:spMk id="18" creationId="{ED7676AF-6851-981E-1049-5B50956D1981}"/>
          </ac:spMkLst>
        </pc:spChg>
        <pc:spChg chg="add del mod">
          <ac:chgData name="Đỗ Phi Sơn" userId="e150fdf6-08ca-4603-8835-f212b74da00b" providerId="ADAL" clId="{F38E7A53-22FE-422A-AAAD-8CF97ACBE73A}" dt="2024-01-11T16:04:28.181" v="4477" actId="478"/>
          <ac:spMkLst>
            <pc:docMk/>
            <pc:sldMk cId="805155640" sldId="599"/>
            <ac:spMk id="19" creationId="{8333FB26-6BED-6DC8-6E60-C0DDD5FD8CD4}"/>
          </ac:spMkLst>
        </pc:spChg>
        <pc:picChg chg="add del mod">
          <ac:chgData name="Đỗ Phi Sơn" userId="e150fdf6-08ca-4603-8835-f212b74da00b" providerId="ADAL" clId="{F38E7A53-22FE-422A-AAAD-8CF97ACBE73A}" dt="2024-01-11T16:04:24.630" v="4476" actId="478"/>
          <ac:picMkLst>
            <pc:docMk/>
            <pc:sldMk cId="805155640" sldId="599"/>
            <ac:picMk id="9" creationId="{19B72177-8616-9D0E-DE2F-833F6B6206EE}"/>
          </ac:picMkLst>
        </pc:picChg>
        <pc:picChg chg="add mod">
          <ac:chgData name="Đỗ Phi Sơn" userId="e150fdf6-08ca-4603-8835-f212b74da00b" providerId="ADAL" clId="{F38E7A53-22FE-422A-AAAD-8CF97ACBE73A}" dt="2024-01-12T04:41:47.314" v="5092" actId="1076"/>
          <ac:picMkLst>
            <pc:docMk/>
            <pc:sldMk cId="805155640" sldId="599"/>
            <ac:picMk id="10" creationId="{42DA4271-5878-9DB2-8BEB-4832B3ABE45B}"/>
          </ac:picMkLst>
        </pc:picChg>
        <pc:picChg chg="add del mod">
          <ac:chgData name="Đỗ Phi Sơn" userId="e150fdf6-08ca-4603-8835-f212b74da00b" providerId="ADAL" clId="{F38E7A53-22FE-422A-AAAD-8CF97ACBE73A}" dt="2024-01-11T16:04:23.716" v="4474" actId="478"/>
          <ac:picMkLst>
            <pc:docMk/>
            <pc:sldMk cId="805155640" sldId="599"/>
            <ac:picMk id="11" creationId="{4B0CFD22-6F7B-1E12-BEDE-87CD939E086E}"/>
          </ac:picMkLst>
        </pc:picChg>
        <pc:picChg chg="del">
          <ac:chgData name="Đỗ Phi Sơn" userId="e150fdf6-08ca-4603-8835-f212b74da00b" providerId="ADAL" clId="{F38E7A53-22FE-422A-AAAD-8CF97ACBE73A}" dt="2024-01-10T06:43:41.207" v="2627" actId="478"/>
          <ac:picMkLst>
            <pc:docMk/>
            <pc:sldMk cId="805155640" sldId="599"/>
            <ac:picMk id="13" creationId="{7425B0D6-6E82-48B6-0B89-20389084018D}"/>
          </ac:picMkLst>
        </pc:picChg>
        <pc:picChg chg="add del mod">
          <ac:chgData name="Đỗ Phi Sơn" userId="e150fdf6-08ca-4603-8835-f212b74da00b" providerId="ADAL" clId="{F38E7A53-22FE-422A-AAAD-8CF97ACBE73A}" dt="2024-01-11T16:04:24.100" v="4475" actId="478"/>
          <ac:picMkLst>
            <pc:docMk/>
            <pc:sldMk cId="805155640" sldId="599"/>
            <ac:picMk id="14" creationId="{6FD16339-BDE0-2D86-07FA-2520C02CCF37}"/>
          </ac:picMkLst>
        </pc:picChg>
        <pc:picChg chg="del">
          <ac:chgData name="Đỗ Phi Sơn" userId="e150fdf6-08ca-4603-8835-f212b74da00b" providerId="ADAL" clId="{F38E7A53-22FE-422A-AAAD-8CF97ACBE73A}" dt="2024-01-10T06:43:40.719" v="2626" actId="478"/>
          <ac:picMkLst>
            <pc:docMk/>
            <pc:sldMk cId="805155640" sldId="599"/>
            <ac:picMk id="15" creationId="{0856AC21-8D5C-DFFB-DB13-DCEE8682211D}"/>
          </ac:picMkLst>
        </pc:picChg>
      </pc:sldChg>
      <pc:sldChg chg="addSp delSp modSp mod">
        <pc:chgData name="Đỗ Phi Sơn" userId="e150fdf6-08ca-4603-8835-f212b74da00b" providerId="ADAL" clId="{F38E7A53-22FE-422A-AAAD-8CF97ACBE73A}" dt="2024-01-12T08:26:48.605" v="5621" actId="1076"/>
        <pc:sldMkLst>
          <pc:docMk/>
          <pc:sldMk cId="2073180542" sldId="600"/>
        </pc:sldMkLst>
        <pc:spChg chg="del">
          <ac:chgData name="Đỗ Phi Sơn" userId="e150fdf6-08ca-4603-8835-f212b74da00b" providerId="ADAL" clId="{F38E7A53-22FE-422A-AAAD-8CF97ACBE73A}" dt="2024-01-10T06:50:36.038" v="2866" actId="478"/>
          <ac:spMkLst>
            <pc:docMk/>
            <pc:sldMk cId="2073180542" sldId="600"/>
            <ac:spMk id="6" creationId="{84846CD3-BA42-EE7A-840D-BEC869D1FCDC}"/>
          </ac:spMkLst>
        </pc:spChg>
        <pc:spChg chg="del">
          <ac:chgData name="Đỗ Phi Sơn" userId="e150fdf6-08ca-4603-8835-f212b74da00b" providerId="ADAL" clId="{F38E7A53-22FE-422A-AAAD-8CF97ACBE73A}" dt="2024-01-10T06:50:42.627" v="2868" actId="478"/>
          <ac:spMkLst>
            <pc:docMk/>
            <pc:sldMk cId="2073180542" sldId="600"/>
            <ac:spMk id="9" creationId="{7AA27711-07F3-5856-3E50-1B15F446BA76}"/>
          </ac:spMkLst>
        </pc:spChg>
        <pc:spChg chg="add del mod">
          <ac:chgData name="Đỗ Phi Sơn" userId="e150fdf6-08ca-4603-8835-f212b74da00b" providerId="ADAL" clId="{F38E7A53-22FE-422A-AAAD-8CF97ACBE73A}" dt="2024-01-12T07:51:01.418" v="5454" actId="478"/>
          <ac:spMkLst>
            <pc:docMk/>
            <pc:sldMk cId="2073180542" sldId="600"/>
            <ac:spMk id="13" creationId="{C1B23635-8FA9-7265-F8D2-C55A52FBB1BD}"/>
          </ac:spMkLst>
        </pc:spChg>
        <pc:spChg chg="add del mod">
          <ac:chgData name="Đỗ Phi Sơn" userId="e150fdf6-08ca-4603-8835-f212b74da00b" providerId="ADAL" clId="{F38E7A53-22FE-422A-AAAD-8CF97ACBE73A}" dt="2024-01-12T07:48:42.890" v="5441" actId="478"/>
          <ac:spMkLst>
            <pc:docMk/>
            <pc:sldMk cId="2073180542" sldId="600"/>
            <ac:spMk id="18" creationId="{0305D9C7-37F2-1812-0F4C-057D3940302C}"/>
          </ac:spMkLst>
        </pc:spChg>
        <pc:graphicFrameChg chg="del">
          <ac:chgData name="Đỗ Phi Sơn" userId="e150fdf6-08ca-4603-8835-f212b74da00b" providerId="ADAL" clId="{F38E7A53-22FE-422A-AAAD-8CF97ACBE73A}" dt="2024-01-10T06:50:44.614" v="2869" actId="478"/>
          <ac:graphicFrameMkLst>
            <pc:docMk/>
            <pc:sldMk cId="2073180542" sldId="600"/>
            <ac:graphicFrameMk id="3" creationId="{D7D97AE3-CB31-2AFA-5C30-338EC864DB1E}"/>
          </ac:graphicFrameMkLst>
        </pc:graphicFrameChg>
        <pc:graphicFrameChg chg="add mod modGraphic">
          <ac:chgData name="Đỗ Phi Sơn" userId="e150fdf6-08ca-4603-8835-f212b74da00b" providerId="ADAL" clId="{F38E7A53-22FE-422A-AAAD-8CF97ACBE73A}" dt="2024-01-12T08:26:48.605" v="5621" actId="1076"/>
          <ac:graphicFrameMkLst>
            <pc:docMk/>
            <pc:sldMk cId="2073180542" sldId="600"/>
            <ac:graphicFrameMk id="7" creationId="{AD7BCCB2-1C25-67B3-709E-8287C6014FE5}"/>
          </ac:graphicFrameMkLst>
        </pc:graphicFrameChg>
        <pc:graphicFrameChg chg="del">
          <ac:chgData name="Đỗ Phi Sơn" userId="e150fdf6-08ca-4603-8835-f212b74da00b" providerId="ADAL" clId="{F38E7A53-22FE-422A-AAAD-8CF97ACBE73A}" dt="2024-01-10T06:50:40.537" v="2867" actId="478"/>
          <ac:graphicFrameMkLst>
            <pc:docMk/>
            <pc:sldMk cId="2073180542" sldId="600"/>
            <ac:graphicFrameMk id="11" creationId="{85F7C98F-2D6C-0304-080F-C4D20D47D39A}"/>
          </ac:graphicFrameMkLst>
        </pc:graphicFrameChg>
        <pc:picChg chg="add del mod">
          <ac:chgData name="Đỗ Phi Sơn" userId="e150fdf6-08ca-4603-8835-f212b74da00b" providerId="ADAL" clId="{F38E7A53-22FE-422A-AAAD-8CF97ACBE73A}" dt="2024-01-12T07:48:41.418" v="5440" actId="478"/>
          <ac:picMkLst>
            <pc:docMk/>
            <pc:sldMk cId="2073180542" sldId="600"/>
            <ac:picMk id="6" creationId="{243356F4-76C4-9D06-1C88-2DF02A4B47EB}"/>
          </ac:picMkLst>
        </pc:picChg>
        <pc:picChg chg="add del mod">
          <ac:chgData name="Đỗ Phi Sơn" userId="e150fdf6-08ca-4603-8835-f212b74da00b" providerId="ADAL" clId="{F38E7A53-22FE-422A-AAAD-8CF97ACBE73A}" dt="2024-01-12T07:48:14.386" v="5436" actId="478"/>
          <ac:picMkLst>
            <pc:docMk/>
            <pc:sldMk cId="2073180542" sldId="600"/>
            <ac:picMk id="8" creationId="{6A403F3D-D202-7851-0524-E4FE7065AD29}"/>
          </ac:picMkLst>
        </pc:picChg>
        <pc:picChg chg="add del mod">
          <ac:chgData name="Đỗ Phi Sơn" userId="e150fdf6-08ca-4603-8835-f212b74da00b" providerId="ADAL" clId="{F38E7A53-22FE-422A-AAAD-8CF97ACBE73A}" dt="2024-01-12T07:48:18.865" v="5437" actId="478"/>
          <ac:picMkLst>
            <pc:docMk/>
            <pc:sldMk cId="2073180542" sldId="600"/>
            <ac:picMk id="9" creationId="{29481878-673F-F2C2-5F3E-DDB6662D4F15}"/>
          </ac:picMkLst>
        </pc:picChg>
        <pc:picChg chg="add del mod">
          <ac:chgData name="Đỗ Phi Sơn" userId="e150fdf6-08ca-4603-8835-f212b74da00b" providerId="ADAL" clId="{F38E7A53-22FE-422A-AAAD-8CF97ACBE73A}" dt="2024-01-11T07:26:08.097" v="4376" actId="478"/>
          <ac:picMkLst>
            <pc:docMk/>
            <pc:sldMk cId="2073180542" sldId="600"/>
            <ac:picMk id="12" creationId="{A8BE0BEA-7098-146F-340D-44435BD765C7}"/>
          </ac:picMkLst>
        </pc:picChg>
        <pc:picChg chg="add del mod">
          <ac:chgData name="Đỗ Phi Sơn" userId="e150fdf6-08ca-4603-8835-f212b74da00b" providerId="ADAL" clId="{F38E7A53-22FE-422A-AAAD-8CF97ACBE73A}" dt="2024-01-12T07:48:40.898" v="5439" actId="478"/>
          <ac:picMkLst>
            <pc:docMk/>
            <pc:sldMk cId="2073180542" sldId="600"/>
            <ac:picMk id="15" creationId="{E8973788-115D-661B-9EC7-0D7E3101D867}"/>
          </ac:picMkLst>
        </pc:picChg>
        <pc:picChg chg="add del mod">
          <ac:chgData name="Đỗ Phi Sơn" userId="e150fdf6-08ca-4603-8835-f212b74da00b" providerId="ADAL" clId="{F38E7A53-22FE-422A-AAAD-8CF97ACBE73A}" dt="2024-01-11T07:25:25.947" v="4370" actId="478"/>
          <ac:picMkLst>
            <pc:docMk/>
            <pc:sldMk cId="2073180542" sldId="600"/>
            <ac:picMk id="17" creationId="{502AD4D3-8F92-7E10-C590-51BD94FEED3E}"/>
          </ac:picMkLst>
        </pc:picChg>
        <pc:picChg chg="add del">
          <ac:chgData name="Đỗ Phi Sơn" userId="e150fdf6-08ca-4603-8835-f212b74da00b" providerId="ADAL" clId="{F38E7A53-22FE-422A-AAAD-8CF97ACBE73A}" dt="2024-01-10T06:57:47.646" v="2973" actId="22"/>
          <ac:picMkLst>
            <pc:docMk/>
            <pc:sldMk cId="2073180542" sldId="600"/>
            <ac:picMk id="20" creationId="{DC7C0FF3-C241-5280-307C-86E9BAF06732}"/>
          </ac:picMkLst>
        </pc:picChg>
      </pc:sldChg>
      <pc:sldChg chg="del">
        <pc:chgData name="Đỗ Phi Sơn" userId="e150fdf6-08ca-4603-8835-f212b74da00b" providerId="ADAL" clId="{F38E7A53-22FE-422A-AAAD-8CF97ACBE73A}" dt="2024-01-10T06:50:23.477" v="2862" actId="47"/>
        <pc:sldMkLst>
          <pc:docMk/>
          <pc:sldMk cId="492564608" sldId="601"/>
        </pc:sldMkLst>
      </pc:sldChg>
      <pc:sldChg chg="del">
        <pc:chgData name="Đỗ Phi Sơn" userId="e150fdf6-08ca-4603-8835-f212b74da00b" providerId="ADAL" clId="{F38E7A53-22FE-422A-AAAD-8CF97ACBE73A}" dt="2024-01-10T06:50:24.181" v="2863" actId="47"/>
        <pc:sldMkLst>
          <pc:docMk/>
          <pc:sldMk cId="1936223387" sldId="603"/>
        </pc:sldMkLst>
      </pc:sldChg>
      <pc:sldChg chg="del">
        <pc:chgData name="Đỗ Phi Sơn" userId="e150fdf6-08ca-4603-8835-f212b74da00b" providerId="ADAL" clId="{F38E7A53-22FE-422A-AAAD-8CF97ACBE73A}" dt="2024-01-10T06:50:25.169" v="2864" actId="47"/>
        <pc:sldMkLst>
          <pc:docMk/>
          <pc:sldMk cId="3872470068" sldId="604"/>
        </pc:sldMkLst>
      </pc:sldChg>
      <pc:sldChg chg="addSp delSp modSp mod modNotesTx">
        <pc:chgData name="Đỗ Phi Sơn" userId="e150fdf6-08ca-4603-8835-f212b74da00b" providerId="ADAL" clId="{F38E7A53-22FE-422A-AAAD-8CF97ACBE73A}" dt="2024-01-12T03:41:17.190" v="4748" actId="2711"/>
        <pc:sldMkLst>
          <pc:docMk/>
          <pc:sldMk cId="850170291" sldId="605"/>
        </pc:sldMkLst>
        <pc:spChg chg="add del mod">
          <ac:chgData name="Đỗ Phi Sơn" userId="e150fdf6-08ca-4603-8835-f212b74da00b" providerId="ADAL" clId="{F38E7A53-22FE-422A-AAAD-8CF97ACBE73A}" dt="2024-01-11T05:05:50.335" v="4219" actId="478"/>
          <ac:spMkLst>
            <pc:docMk/>
            <pc:sldMk cId="850170291" sldId="605"/>
            <ac:spMk id="5" creationId="{6CBF3693-09AB-81D7-D34D-925F6250A110}"/>
          </ac:spMkLst>
        </pc:spChg>
        <pc:spChg chg="mod">
          <ac:chgData name="Đỗ Phi Sơn" userId="e150fdf6-08ca-4603-8835-f212b74da00b" providerId="ADAL" clId="{F38E7A53-22FE-422A-AAAD-8CF97ACBE73A}" dt="2024-01-12T03:41:17.190" v="4748" actId="2711"/>
          <ac:spMkLst>
            <pc:docMk/>
            <pc:sldMk cId="850170291" sldId="605"/>
            <ac:spMk id="6" creationId="{84846CD3-BA42-EE7A-840D-BEC869D1FCDC}"/>
          </ac:spMkLst>
        </pc:spChg>
        <pc:picChg chg="add del mod">
          <ac:chgData name="Đỗ Phi Sơn" userId="e150fdf6-08ca-4603-8835-f212b74da00b" providerId="ADAL" clId="{F38E7A53-22FE-422A-AAAD-8CF97ACBE73A}" dt="2024-01-10T06:37:11.592" v="2466" actId="478"/>
          <ac:picMkLst>
            <pc:docMk/>
            <pc:sldMk cId="850170291" sldId="605"/>
            <ac:picMk id="7" creationId="{8401D3AA-B6CB-4B33-3477-27704A6F00F9}"/>
          </ac:picMkLst>
        </pc:picChg>
        <pc:picChg chg="del">
          <ac:chgData name="Đỗ Phi Sơn" userId="e150fdf6-08ca-4603-8835-f212b74da00b" providerId="ADAL" clId="{F38E7A53-22FE-422A-AAAD-8CF97ACBE73A}" dt="2024-01-10T06:34:25.241" v="2440" actId="478"/>
          <ac:picMkLst>
            <pc:docMk/>
            <pc:sldMk cId="850170291" sldId="605"/>
            <ac:picMk id="9" creationId="{5FE9C5D9-10FE-8D60-E2A8-35B5EC79E7A0}"/>
          </ac:picMkLst>
        </pc:picChg>
        <pc:picChg chg="add del mod">
          <ac:chgData name="Đỗ Phi Sơn" userId="e150fdf6-08ca-4603-8835-f212b74da00b" providerId="ADAL" clId="{F38E7A53-22FE-422A-AAAD-8CF97ACBE73A}" dt="2024-01-11T04:58:00.500" v="4150" actId="478"/>
          <ac:picMkLst>
            <pc:docMk/>
            <pc:sldMk cId="850170291" sldId="605"/>
            <ac:picMk id="10" creationId="{8E01937E-7F2E-21E6-9C53-D082E0CB80D1}"/>
          </ac:picMkLst>
        </pc:picChg>
        <pc:picChg chg="add del mod">
          <ac:chgData name="Đỗ Phi Sơn" userId="e150fdf6-08ca-4603-8835-f212b74da00b" providerId="ADAL" clId="{F38E7A53-22FE-422A-AAAD-8CF97ACBE73A}" dt="2024-01-11T04:58:00.149" v="4149" actId="478"/>
          <ac:picMkLst>
            <pc:docMk/>
            <pc:sldMk cId="850170291" sldId="605"/>
            <ac:picMk id="11" creationId="{1EBD2FD9-8D77-1B63-FD50-9D629AEE9800}"/>
          </ac:picMkLst>
        </pc:picChg>
      </pc:sldChg>
      <pc:sldChg chg="addSp delSp modSp mod">
        <pc:chgData name="Đỗ Phi Sơn" userId="e150fdf6-08ca-4603-8835-f212b74da00b" providerId="ADAL" clId="{F38E7A53-22FE-422A-AAAD-8CF97ACBE73A}" dt="2024-01-12T03:59:24.080" v="4760" actId="20577"/>
        <pc:sldMkLst>
          <pc:docMk/>
          <pc:sldMk cId="1816529299" sldId="609"/>
        </pc:sldMkLst>
        <pc:spChg chg="mod">
          <ac:chgData name="Đỗ Phi Sơn" userId="e150fdf6-08ca-4603-8835-f212b74da00b" providerId="ADAL" clId="{F38E7A53-22FE-422A-AAAD-8CF97ACBE73A}" dt="2024-01-10T06:10:40.013" v="1794" actId="20577"/>
          <ac:spMkLst>
            <pc:docMk/>
            <pc:sldMk cId="1816529299" sldId="609"/>
            <ac:spMk id="3" creationId="{32F69E3C-E05F-9243-4CAD-060C6CFC020E}"/>
          </ac:spMkLst>
        </pc:spChg>
        <pc:spChg chg="mod">
          <ac:chgData name="Đỗ Phi Sơn" userId="e150fdf6-08ca-4603-8835-f212b74da00b" providerId="ADAL" clId="{F38E7A53-22FE-422A-AAAD-8CF97ACBE73A}" dt="2024-01-10T06:10:25.641" v="1773" actId="20577"/>
          <ac:spMkLst>
            <pc:docMk/>
            <pc:sldMk cId="1816529299" sldId="609"/>
            <ac:spMk id="5" creationId="{E4201C5A-5D0D-8D58-3C3C-3283792E97C7}"/>
          </ac:spMkLst>
        </pc:spChg>
        <pc:spChg chg="add mod">
          <ac:chgData name="Đỗ Phi Sơn" userId="e150fdf6-08ca-4603-8835-f212b74da00b" providerId="ADAL" clId="{F38E7A53-22FE-422A-AAAD-8CF97ACBE73A}" dt="2024-01-12T03:59:24.080" v="4760" actId="20577"/>
          <ac:spMkLst>
            <pc:docMk/>
            <pc:sldMk cId="1816529299" sldId="609"/>
            <ac:spMk id="8" creationId="{6DC51252-9265-1C0B-7203-B8F264729049}"/>
          </ac:spMkLst>
        </pc:spChg>
        <pc:spChg chg="add mod">
          <ac:chgData name="Đỗ Phi Sơn" userId="e150fdf6-08ca-4603-8835-f212b74da00b" providerId="ADAL" clId="{F38E7A53-22FE-422A-AAAD-8CF97ACBE73A}" dt="2024-01-12T03:59:20.745" v="4759" actId="20577"/>
          <ac:spMkLst>
            <pc:docMk/>
            <pc:sldMk cId="1816529299" sldId="609"/>
            <ac:spMk id="10" creationId="{09DED24D-86D9-12E4-50A9-83DB3EBD823E}"/>
          </ac:spMkLst>
        </pc:spChg>
        <pc:picChg chg="del">
          <ac:chgData name="Đỗ Phi Sơn" userId="e150fdf6-08ca-4603-8835-f212b74da00b" providerId="ADAL" clId="{F38E7A53-22FE-422A-AAAD-8CF97ACBE73A}" dt="2024-01-10T06:10:42.277" v="1795" actId="478"/>
          <ac:picMkLst>
            <pc:docMk/>
            <pc:sldMk cId="1816529299" sldId="609"/>
            <ac:picMk id="6" creationId="{7FF5A78F-7A32-A727-CC77-F50144F7D878}"/>
          </ac:picMkLst>
        </pc:picChg>
        <pc:picChg chg="add mod">
          <ac:chgData name="Đỗ Phi Sơn" userId="e150fdf6-08ca-4603-8835-f212b74da00b" providerId="ADAL" clId="{F38E7A53-22FE-422A-AAAD-8CF97ACBE73A}" dt="2024-01-10T06:24:20.470" v="2142" actId="1076"/>
          <ac:picMkLst>
            <pc:docMk/>
            <pc:sldMk cId="1816529299" sldId="609"/>
            <ac:picMk id="7" creationId="{C2EE8CB4-0F44-A4F3-B875-4B309D79ED37}"/>
          </ac:picMkLst>
        </pc:picChg>
        <pc:picChg chg="add mod">
          <ac:chgData name="Đỗ Phi Sơn" userId="e150fdf6-08ca-4603-8835-f212b74da00b" providerId="ADAL" clId="{F38E7A53-22FE-422A-AAAD-8CF97ACBE73A}" dt="2024-01-10T06:24:50.012" v="2163" actId="14100"/>
          <ac:picMkLst>
            <pc:docMk/>
            <pc:sldMk cId="1816529299" sldId="609"/>
            <ac:picMk id="9" creationId="{BE850986-788D-66BE-3F45-F98060CFCBA0}"/>
          </ac:picMkLst>
        </pc:picChg>
      </pc:sldChg>
      <pc:sldChg chg="addSp delSp modSp del mod">
        <pc:chgData name="Đỗ Phi Sơn" userId="e150fdf6-08ca-4603-8835-f212b74da00b" providerId="ADAL" clId="{F38E7A53-22FE-422A-AAAD-8CF97ACBE73A}" dt="2024-01-10T06:56:34.623" v="2954" actId="2696"/>
        <pc:sldMkLst>
          <pc:docMk/>
          <pc:sldMk cId="3267476960" sldId="610"/>
        </pc:sldMkLst>
        <pc:spChg chg="add mod">
          <ac:chgData name="Đỗ Phi Sơn" userId="e150fdf6-08ca-4603-8835-f212b74da00b" providerId="ADAL" clId="{F38E7A53-22FE-422A-AAAD-8CF97ACBE73A}" dt="2024-01-10T06:43:05.885" v="2578" actId="20577"/>
          <ac:spMkLst>
            <pc:docMk/>
            <pc:sldMk cId="3267476960" sldId="610"/>
            <ac:spMk id="7" creationId="{38CF9805-3603-3D36-0B04-F7BA3527D9CA}"/>
          </ac:spMkLst>
        </pc:spChg>
        <pc:spChg chg="del">
          <ac:chgData name="Đỗ Phi Sơn" userId="e150fdf6-08ca-4603-8835-f212b74da00b" providerId="ADAL" clId="{F38E7A53-22FE-422A-AAAD-8CF97ACBE73A}" dt="2024-01-10T06:41:23.840" v="2482" actId="478"/>
          <ac:spMkLst>
            <pc:docMk/>
            <pc:sldMk cId="3267476960" sldId="610"/>
            <ac:spMk id="10" creationId="{2E677FE6-EB97-D9B1-E827-2DCDE198ED12}"/>
          </ac:spMkLst>
        </pc:spChg>
        <pc:picChg chg="add mod">
          <ac:chgData name="Đỗ Phi Sơn" userId="e150fdf6-08ca-4603-8835-f212b74da00b" providerId="ADAL" clId="{F38E7A53-22FE-422A-AAAD-8CF97ACBE73A}" dt="2024-01-10T06:41:40.034" v="2489" actId="1076"/>
          <ac:picMkLst>
            <pc:docMk/>
            <pc:sldMk cId="3267476960" sldId="610"/>
            <ac:picMk id="6" creationId="{C4DD6349-5F5A-9F18-3637-00E3FEEF7049}"/>
          </ac:picMkLst>
        </pc:picChg>
        <pc:picChg chg="del mod">
          <ac:chgData name="Đỗ Phi Sơn" userId="e150fdf6-08ca-4603-8835-f212b74da00b" providerId="ADAL" clId="{F38E7A53-22FE-422A-AAAD-8CF97ACBE73A}" dt="2024-01-10T06:41:20.893" v="2480" actId="478"/>
          <ac:picMkLst>
            <pc:docMk/>
            <pc:sldMk cId="3267476960" sldId="610"/>
            <ac:picMk id="9" creationId="{5FE9C5D9-10FE-8D60-E2A8-35B5EC79E7A0}"/>
          </ac:picMkLst>
        </pc:picChg>
      </pc:sldChg>
      <pc:sldChg chg="addSp delSp modSp mod ord modNotesTx">
        <pc:chgData name="Đỗ Phi Sơn" userId="e150fdf6-08ca-4603-8835-f212b74da00b" providerId="ADAL" clId="{F38E7A53-22FE-422A-AAAD-8CF97ACBE73A}" dt="2024-01-12T11:30:39.408" v="5923" actId="1076"/>
        <pc:sldMkLst>
          <pc:docMk/>
          <pc:sldMk cId="918591625" sldId="611"/>
        </pc:sldMkLst>
        <pc:spChg chg="mod">
          <ac:chgData name="Đỗ Phi Sơn" userId="e150fdf6-08ca-4603-8835-f212b74da00b" providerId="ADAL" clId="{F38E7A53-22FE-422A-AAAD-8CF97ACBE73A}" dt="2024-01-10T05:45:34.155" v="976" actId="20577"/>
          <ac:spMkLst>
            <pc:docMk/>
            <pc:sldMk cId="918591625" sldId="611"/>
            <ac:spMk id="3" creationId="{32F69E3C-E05F-9243-4CAD-060C6CFC020E}"/>
          </ac:spMkLst>
        </pc:spChg>
        <pc:spChg chg="mod">
          <ac:chgData name="Đỗ Phi Sơn" userId="e150fdf6-08ca-4603-8835-f212b74da00b" providerId="ADAL" clId="{F38E7A53-22FE-422A-AAAD-8CF97ACBE73A}" dt="2024-01-10T05:45:22.980" v="919" actId="20577"/>
          <ac:spMkLst>
            <pc:docMk/>
            <pc:sldMk cId="918591625" sldId="611"/>
            <ac:spMk id="5" creationId="{E4201C5A-5D0D-8D58-3C3C-3283792E97C7}"/>
          </ac:spMkLst>
        </pc:spChg>
        <pc:spChg chg="add mod">
          <ac:chgData name="Đỗ Phi Sơn" userId="e150fdf6-08ca-4603-8835-f212b74da00b" providerId="ADAL" clId="{F38E7A53-22FE-422A-AAAD-8CF97ACBE73A}" dt="2024-01-11T05:38:26.855" v="4222" actId="20577"/>
          <ac:spMkLst>
            <pc:docMk/>
            <pc:sldMk cId="918591625" sldId="611"/>
            <ac:spMk id="8" creationId="{75ADF9CD-1419-1D8E-762A-2A9D90DE440F}"/>
          </ac:spMkLst>
        </pc:spChg>
        <pc:spChg chg="add mod">
          <ac:chgData name="Đỗ Phi Sơn" userId="e150fdf6-08ca-4603-8835-f212b74da00b" providerId="ADAL" clId="{F38E7A53-22FE-422A-AAAD-8CF97ACBE73A}" dt="2024-01-11T03:09:42.569" v="4138" actId="20577"/>
          <ac:spMkLst>
            <pc:docMk/>
            <pc:sldMk cId="918591625" sldId="611"/>
            <ac:spMk id="9" creationId="{20701E23-7154-4813-433F-0340364456BD}"/>
          </ac:spMkLst>
        </pc:spChg>
        <pc:spChg chg="add mod">
          <ac:chgData name="Đỗ Phi Sơn" userId="e150fdf6-08ca-4603-8835-f212b74da00b" providerId="ADAL" clId="{F38E7A53-22FE-422A-AAAD-8CF97ACBE73A}" dt="2024-01-12T11:30:39.408" v="5923" actId="1076"/>
          <ac:spMkLst>
            <pc:docMk/>
            <pc:sldMk cId="918591625" sldId="611"/>
            <ac:spMk id="10" creationId="{C02D205E-0417-1BFA-7D97-EE0013F1731A}"/>
          </ac:spMkLst>
        </pc:spChg>
        <pc:graphicFrameChg chg="add mod modGraphic">
          <ac:chgData name="Đỗ Phi Sơn" userId="e150fdf6-08ca-4603-8835-f212b74da00b" providerId="ADAL" clId="{F38E7A53-22FE-422A-AAAD-8CF97ACBE73A}" dt="2024-01-11T03:07:51.585" v="4088" actId="1076"/>
          <ac:graphicFrameMkLst>
            <pc:docMk/>
            <pc:sldMk cId="918591625" sldId="611"/>
            <ac:graphicFrameMk id="3" creationId="{71F2AAD5-8A1D-CEA9-47D9-52AF26FE8BD3}"/>
          </ac:graphicFrameMkLst>
        </pc:graphicFrameChg>
        <pc:picChg chg="del">
          <ac:chgData name="Đỗ Phi Sơn" userId="e150fdf6-08ca-4603-8835-f212b74da00b" providerId="ADAL" clId="{F38E7A53-22FE-422A-AAAD-8CF97ACBE73A}" dt="2024-01-10T05:45:37.242" v="977" actId="478"/>
          <ac:picMkLst>
            <pc:docMk/>
            <pc:sldMk cId="918591625" sldId="611"/>
            <ac:picMk id="6" creationId="{4ABA1BE0-E030-E07C-2DC9-5687CF3965C0}"/>
          </ac:picMkLst>
        </pc:picChg>
        <pc:picChg chg="add del mod">
          <ac:chgData name="Đỗ Phi Sơn" userId="e150fdf6-08ca-4603-8835-f212b74da00b" providerId="ADAL" clId="{F38E7A53-22FE-422A-AAAD-8CF97ACBE73A}" dt="2024-01-11T02:05:36.052" v="3634" actId="478"/>
          <ac:picMkLst>
            <pc:docMk/>
            <pc:sldMk cId="918591625" sldId="611"/>
            <ac:picMk id="7" creationId="{918DB313-8B70-A284-EC71-57A72D93A68D}"/>
          </ac:picMkLst>
        </pc:picChg>
      </pc:sldChg>
      <pc:sldChg chg="addSp delSp modSp mod modNotesTx">
        <pc:chgData name="Đỗ Phi Sơn" userId="e150fdf6-08ca-4603-8835-f212b74da00b" providerId="ADAL" clId="{F38E7A53-22FE-422A-AAAD-8CF97ACBE73A}" dt="2024-01-12T11:24:05.801" v="5629" actId="22"/>
        <pc:sldMkLst>
          <pc:docMk/>
          <pc:sldMk cId="2360794065" sldId="612"/>
        </pc:sldMkLst>
        <pc:spChg chg="mod">
          <ac:chgData name="Đỗ Phi Sơn" userId="e150fdf6-08ca-4603-8835-f212b74da00b" providerId="ADAL" clId="{F38E7A53-22FE-422A-AAAD-8CF97ACBE73A}" dt="2024-01-10T07:59:28.029" v="3315" actId="20577"/>
          <ac:spMkLst>
            <pc:docMk/>
            <pc:sldMk cId="2360794065" sldId="612"/>
            <ac:spMk id="2" creationId="{B1A3F0E4-A39E-4FBD-A3DB-A06BECA6D659}"/>
          </ac:spMkLst>
        </pc:spChg>
        <pc:spChg chg="mod">
          <ac:chgData name="Đỗ Phi Sơn" userId="e150fdf6-08ca-4603-8835-f212b74da00b" providerId="ADAL" clId="{F38E7A53-22FE-422A-AAAD-8CF97ACBE73A}" dt="2024-01-12T04:30:57.838" v="5057" actId="20577"/>
          <ac:spMkLst>
            <pc:docMk/>
            <pc:sldMk cId="2360794065" sldId="612"/>
            <ac:spMk id="3" creationId="{F7F20B2A-785F-41B4-A36C-5305D857EDB5}"/>
          </ac:spMkLst>
        </pc:spChg>
        <pc:spChg chg="add del">
          <ac:chgData name="Đỗ Phi Sơn" userId="e150fdf6-08ca-4603-8835-f212b74da00b" providerId="ADAL" clId="{F38E7A53-22FE-422A-AAAD-8CF97ACBE73A}" dt="2024-01-12T11:24:05.801" v="5629" actId="22"/>
          <ac:spMkLst>
            <pc:docMk/>
            <pc:sldMk cId="2360794065" sldId="612"/>
            <ac:spMk id="8" creationId="{0CE1EFED-5FFB-BA54-1B08-1A7185703C8C}"/>
          </ac:spMkLst>
        </pc:spChg>
      </pc:sldChg>
      <pc:sldChg chg="del">
        <pc:chgData name="Đỗ Phi Sơn" userId="e150fdf6-08ca-4603-8835-f212b74da00b" providerId="ADAL" clId="{F38E7A53-22FE-422A-AAAD-8CF97ACBE73A}" dt="2024-01-10T06:50:29.574" v="2865" actId="47"/>
        <pc:sldMkLst>
          <pc:docMk/>
          <pc:sldMk cId="1636673854" sldId="613"/>
        </pc:sldMkLst>
      </pc:sldChg>
      <pc:sldChg chg="addSp delSp modSp add mod">
        <pc:chgData name="Đỗ Phi Sơn" userId="e150fdf6-08ca-4603-8835-f212b74da00b" providerId="ADAL" clId="{F38E7A53-22FE-422A-AAAD-8CF97ACBE73A}" dt="2024-01-11T05:59:31.502" v="4234" actId="1076"/>
        <pc:sldMkLst>
          <pc:docMk/>
          <pc:sldMk cId="2291961495" sldId="614"/>
        </pc:sldMkLst>
        <pc:spChg chg="mod">
          <ac:chgData name="Đỗ Phi Sơn" userId="e150fdf6-08ca-4603-8835-f212b74da00b" providerId="ADAL" clId="{F38E7A53-22FE-422A-AAAD-8CF97ACBE73A}" dt="2024-01-10T06:23:12.269" v="2129" actId="14100"/>
          <ac:spMkLst>
            <pc:docMk/>
            <pc:sldMk cId="2291961495" sldId="614"/>
            <ac:spMk id="6" creationId="{09DED24D-86D9-12E4-50A9-83DB3EBD823E}"/>
          </ac:spMkLst>
        </pc:spChg>
        <pc:picChg chg="del">
          <ac:chgData name="Đỗ Phi Sơn" userId="e150fdf6-08ca-4603-8835-f212b74da00b" providerId="ADAL" clId="{F38E7A53-22FE-422A-AAAD-8CF97ACBE73A}" dt="2024-01-10T06:22:06.979" v="2072" actId="478"/>
          <ac:picMkLst>
            <pc:docMk/>
            <pc:sldMk cId="2291961495" sldId="614"/>
            <ac:picMk id="3" creationId="{BE850986-788D-66BE-3F45-F98060CFCBA0}"/>
          </ac:picMkLst>
        </pc:picChg>
        <pc:picChg chg="add mod">
          <ac:chgData name="Đỗ Phi Sơn" userId="e150fdf6-08ca-4603-8835-f212b74da00b" providerId="ADAL" clId="{F38E7A53-22FE-422A-AAAD-8CF97ACBE73A}" dt="2024-01-11T05:59:31.502" v="4234" actId="1076"/>
          <ac:picMkLst>
            <pc:docMk/>
            <pc:sldMk cId="2291961495" sldId="614"/>
            <ac:picMk id="7" creationId="{1CD9748E-5603-A408-9291-DA25CAA1BD80}"/>
          </ac:picMkLst>
        </pc:picChg>
        <pc:picChg chg="add mod">
          <ac:chgData name="Đỗ Phi Sơn" userId="e150fdf6-08ca-4603-8835-f212b74da00b" providerId="ADAL" clId="{F38E7A53-22FE-422A-AAAD-8CF97ACBE73A}" dt="2024-01-11T05:59:24.518" v="4233" actId="1076"/>
          <ac:picMkLst>
            <pc:docMk/>
            <pc:sldMk cId="2291961495" sldId="614"/>
            <ac:picMk id="8" creationId="{81D9EC14-5C4F-2409-817C-0F2AFC13A34D}"/>
          </ac:picMkLst>
        </pc:picChg>
      </pc:sldChg>
      <pc:sldChg chg="add del">
        <pc:chgData name="Đỗ Phi Sơn" userId="e150fdf6-08ca-4603-8835-f212b74da00b" providerId="ADAL" clId="{F38E7A53-22FE-422A-AAAD-8CF97ACBE73A}" dt="2024-01-10T06:45:29.438" v="2656" actId="47"/>
        <pc:sldMkLst>
          <pc:docMk/>
          <pc:sldMk cId="5722635" sldId="615"/>
        </pc:sldMkLst>
      </pc:sldChg>
      <pc:sldChg chg="add del">
        <pc:chgData name="Đỗ Phi Sơn" userId="e150fdf6-08ca-4603-8835-f212b74da00b" providerId="ADAL" clId="{F38E7A53-22FE-422A-AAAD-8CF97ACBE73A}" dt="2024-01-10T06:25:16.468" v="2167" actId="47"/>
        <pc:sldMkLst>
          <pc:docMk/>
          <pc:sldMk cId="4095091951" sldId="615"/>
        </pc:sldMkLst>
      </pc:sldChg>
      <pc:sldChg chg="addSp delSp modSp add mod">
        <pc:chgData name="Đỗ Phi Sơn" userId="e150fdf6-08ca-4603-8835-f212b74da00b" providerId="ADAL" clId="{F38E7A53-22FE-422A-AAAD-8CF97ACBE73A}" dt="2024-01-10T06:33:37.628" v="2439" actId="1076"/>
        <pc:sldMkLst>
          <pc:docMk/>
          <pc:sldMk cId="4072050169" sldId="616"/>
        </pc:sldMkLst>
        <pc:spChg chg="mod">
          <ac:chgData name="Đỗ Phi Sơn" userId="e150fdf6-08ca-4603-8835-f212b74da00b" providerId="ADAL" clId="{F38E7A53-22FE-422A-AAAD-8CF97ACBE73A}" dt="2024-01-10T06:32:13.670" v="2406" actId="20577"/>
          <ac:spMkLst>
            <pc:docMk/>
            <pc:sldMk cId="4072050169" sldId="616"/>
            <ac:spMk id="10" creationId="{9DFA706C-9E82-C863-551D-2C53F8E13B07}"/>
          </ac:spMkLst>
        </pc:spChg>
        <pc:spChg chg="mod">
          <ac:chgData name="Đỗ Phi Sơn" userId="e150fdf6-08ca-4603-8835-f212b74da00b" providerId="ADAL" clId="{F38E7A53-22FE-422A-AAAD-8CF97ACBE73A}" dt="2024-01-10T06:33:37.628" v="2439" actId="1076"/>
          <ac:spMkLst>
            <pc:docMk/>
            <pc:sldMk cId="4072050169" sldId="616"/>
            <ac:spMk id="11" creationId="{39DC1C25-4B80-166B-D150-2258497114F8}"/>
          </ac:spMkLst>
        </pc:spChg>
        <pc:spChg chg="mod">
          <ac:chgData name="Đỗ Phi Sơn" userId="e150fdf6-08ca-4603-8835-f212b74da00b" providerId="ADAL" clId="{F38E7A53-22FE-422A-AAAD-8CF97ACBE73A}" dt="2024-01-10T06:33:20.956" v="2421" actId="1076"/>
          <ac:spMkLst>
            <pc:docMk/>
            <pc:sldMk cId="4072050169" sldId="616"/>
            <ac:spMk id="14" creationId="{40CB438F-B787-4986-9709-63A2AC30ECFA}"/>
          </ac:spMkLst>
        </pc:spChg>
        <pc:picChg chg="add mod">
          <ac:chgData name="Đỗ Phi Sơn" userId="e150fdf6-08ca-4603-8835-f212b74da00b" providerId="ADAL" clId="{F38E7A53-22FE-422A-AAAD-8CF97ACBE73A}" dt="2024-01-10T06:32:54.395" v="2411" actId="14100"/>
          <ac:picMkLst>
            <pc:docMk/>
            <pc:sldMk cId="4072050169" sldId="616"/>
            <ac:picMk id="3" creationId="{96C07F56-BA16-62BE-4E48-D20DA166315A}"/>
          </ac:picMkLst>
        </pc:picChg>
        <pc:picChg chg="del">
          <ac:chgData name="Đỗ Phi Sơn" userId="e150fdf6-08ca-4603-8835-f212b74da00b" providerId="ADAL" clId="{F38E7A53-22FE-422A-AAAD-8CF97ACBE73A}" dt="2024-01-10T06:32:03.025" v="2344" actId="478"/>
          <ac:picMkLst>
            <pc:docMk/>
            <pc:sldMk cId="4072050169" sldId="616"/>
            <ac:picMk id="9" creationId="{CA59FD67-0466-71FA-DC84-294BCD8A0F00}"/>
          </ac:picMkLst>
        </pc:picChg>
        <pc:picChg chg="del">
          <ac:chgData name="Đỗ Phi Sơn" userId="e150fdf6-08ca-4603-8835-f212b74da00b" providerId="ADAL" clId="{F38E7A53-22FE-422A-AAAD-8CF97ACBE73A}" dt="2024-01-10T06:32:01.114" v="2343" actId="478"/>
          <ac:picMkLst>
            <pc:docMk/>
            <pc:sldMk cId="4072050169" sldId="616"/>
            <ac:picMk id="13" creationId="{43A740B5-A230-914D-8C14-FB41CBED2855}"/>
          </ac:picMkLst>
        </pc:picChg>
      </pc:sldChg>
      <pc:sldChg chg="addSp delSp modSp add mod">
        <pc:chgData name="Đỗ Phi Sơn" userId="e150fdf6-08ca-4603-8835-f212b74da00b" providerId="ADAL" clId="{F38E7A53-22FE-422A-AAAD-8CF97ACBE73A}" dt="2024-01-12T11:34:33.374" v="5973" actId="1076"/>
        <pc:sldMkLst>
          <pc:docMk/>
          <pc:sldMk cId="1916255183" sldId="617"/>
        </pc:sldMkLst>
        <pc:spChg chg="mod">
          <ac:chgData name="Đỗ Phi Sơn" userId="e150fdf6-08ca-4603-8835-f212b74da00b" providerId="ADAL" clId="{F38E7A53-22FE-422A-AAAD-8CF97ACBE73A}" dt="2024-01-12T11:33:26.998" v="5958" actId="14100"/>
          <ac:spMkLst>
            <pc:docMk/>
            <pc:sldMk cId="1916255183" sldId="617"/>
            <ac:spMk id="7" creationId="{B065C7A7-BDB7-A8DE-7A8A-F3FAD506995C}"/>
          </ac:spMkLst>
        </pc:spChg>
        <pc:spChg chg="mod">
          <ac:chgData name="Đỗ Phi Sơn" userId="e150fdf6-08ca-4603-8835-f212b74da00b" providerId="ADAL" clId="{F38E7A53-22FE-422A-AAAD-8CF97ACBE73A}" dt="2024-01-12T11:32:50.375" v="5944" actId="14100"/>
          <ac:spMkLst>
            <pc:docMk/>
            <pc:sldMk cId="1916255183" sldId="617"/>
            <ac:spMk id="8" creationId="{623510AE-3D31-2217-65ED-BA8A48A42B08}"/>
          </ac:spMkLst>
        </pc:spChg>
        <pc:spChg chg="add mod">
          <ac:chgData name="Đỗ Phi Sơn" userId="e150fdf6-08ca-4603-8835-f212b74da00b" providerId="ADAL" clId="{F38E7A53-22FE-422A-AAAD-8CF97ACBE73A}" dt="2024-01-12T11:31:46.830" v="5931" actId="1076"/>
          <ac:spMkLst>
            <pc:docMk/>
            <pc:sldMk cId="1916255183" sldId="617"/>
            <ac:spMk id="10" creationId="{5CF17CC8-4150-9871-894E-C4E37C7EA1D3}"/>
          </ac:spMkLst>
        </pc:spChg>
        <pc:spChg chg="add mod">
          <ac:chgData name="Đỗ Phi Sơn" userId="e150fdf6-08ca-4603-8835-f212b74da00b" providerId="ADAL" clId="{F38E7A53-22FE-422A-AAAD-8CF97ACBE73A}" dt="2024-01-12T11:34:33.374" v="5973" actId="1076"/>
          <ac:spMkLst>
            <pc:docMk/>
            <pc:sldMk cId="1916255183" sldId="617"/>
            <ac:spMk id="11" creationId="{B45A808A-60EB-CB5D-36E8-9735AF2C2588}"/>
          </ac:spMkLst>
        </pc:spChg>
        <pc:spChg chg="del">
          <ac:chgData name="Đỗ Phi Sơn" userId="e150fdf6-08ca-4603-8835-f212b74da00b" providerId="ADAL" clId="{F38E7A53-22FE-422A-AAAD-8CF97ACBE73A}" dt="2024-01-10T06:56:56.980" v="2961" actId="478"/>
          <ac:spMkLst>
            <pc:docMk/>
            <pc:sldMk cId="1916255183" sldId="617"/>
            <ac:spMk id="13" creationId="{C1B23635-8FA9-7265-F8D2-C55A52FBB1BD}"/>
          </ac:spMkLst>
        </pc:spChg>
        <pc:spChg chg="del">
          <ac:chgData name="Đỗ Phi Sơn" userId="e150fdf6-08ca-4603-8835-f212b74da00b" providerId="ADAL" clId="{F38E7A53-22FE-422A-AAAD-8CF97ACBE73A}" dt="2024-01-10T06:56:55.172" v="2960" actId="478"/>
          <ac:spMkLst>
            <pc:docMk/>
            <pc:sldMk cId="1916255183" sldId="617"/>
            <ac:spMk id="18" creationId="{0305D9C7-37F2-1812-0F4C-057D3940302C}"/>
          </ac:spMkLst>
        </pc:spChg>
        <pc:picChg chg="add mod">
          <ac:chgData name="Đỗ Phi Sơn" userId="e150fdf6-08ca-4603-8835-f212b74da00b" providerId="ADAL" clId="{F38E7A53-22FE-422A-AAAD-8CF97ACBE73A}" dt="2024-01-12T11:32:16.624" v="5938" actId="1076"/>
          <ac:picMkLst>
            <pc:docMk/>
            <pc:sldMk cId="1916255183" sldId="617"/>
            <ac:picMk id="6" creationId="{69254429-6502-D792-91EE-CCB6DC408102}"/>
          </ac:picMkLst>
        </pc:picChg>
        <pc:picChg chg="del">
          <ac:chgData name="Đỗ Phi Sơn" userId="e150fdf6-08ca-4603-8835-f212b74da00b" providerId="ADAL" clId="{F38E7A53-22FE-422A-AAAD-8CF97ACBE73A}" dt="2024-01-10T06:56:52.356" v="2956" actId="478"/>
          <ac:picMkLst>
            <pc:docMk/>
            <pc:sldMk cId="1916255183" sldId="617"/>
            <ac:picMk id="8" creationId="{6A403F3D-D202-7851-0524-E4FE7065AD29}"/>
          </ac:picMkLst>
        </pc:picChg>
        <pc:picChg chg="add mod">
          <ac:chgData name="Đỗ Phi Sơn" userId="e150fdf6-08ca-4603-8835-f212b74da00b" providerId="ADAL" clId="{F38E7A53-22FE-422A-AAAD-8CF97ACBE73A}" dt="2024-01-12T11:33:19.270" v="5949" actId="14100"/>
          <ac:picMkLst>
            <pc:docMk/>
            <pc:sldMk cId="1916255183" sldId="617"/>
            <ac:picMk id="9" creationId="{BFA862C5-AF35-0BF0-8F00-830D494310ED}"/>
          </ac:picMkLst>
        </pc:picChg>
        <pc:picChg chg="del">
          <ac:chgData name="Đỗ Phi Sơn" userId="e150fdf6-08ca-4603-8835-f212b74da00b" providerId="ADAL" clId="{F38E7A53-22FE-422A-AAAD-8CF97ACBE73A}" dt="2024-01-10T06:56:53.404" v="2958" actId="478"/>
          <ac:picMkLst>
            <pc:docMk/>
            <pc:sldMk cId="1916255183" sldId="617"/>
            <ac:picMk id="12" creationId="{A8BE0BEA-7098-146F-340D-44435BD765C7}"/>
          </ac:picMkLst>
        </pc:picChg>
        <pc:picChg chg="del">
          <ac:chgData name="Đỗ Phi Sơn" userId="e150fdf6-08ca-4603-8835-f212b74da00b" providerId="ADAL" clId="{F38E7A53-22FE-422A-AAAD-8CF97ACBE73A}" dt="2024-01-10T06:56:52.820" v="2957" actId="478"/>
          <ac:picMkLst>
            <pc:docMk/>
            <pc:sldMk cId="1916255183" sldId="617"/>
            <ac:picMk id="15" creationId="{E8973788-115D-661B-9EC7-0D7E3101D867}"/>
          </ac:picMkLst>
        </pc:picChg>
        <pc:picChg chg="del">
          <ac:chgData name="Đỗ Phi Sơn" userId="e150fdf6-08ca-4603-8835-f212b74da00b" providerId="ADAL" clId="{F38E7A53-22FE-422A-AAAD-8CF97ACBE73A}" dt="2024-01-10T06:56:53.916" v="2959" actId="478"/>
          <ac:picMkLst>
            <pc:docMk/>
            <pc:sldMk cId="1916255183" sldId="617"/>
            <ac:picMk id="17" creationId="{502AD4D3-8F92-7E10-C590-51BD94FEED3E}"/>
          </ac:picMkLst>
        </pc:picChg>
      </pc:sldChg>
      <pc:sldChg chg="add ord">
        <pc:chgData name="Đỗ Phi Sơn" userId="e150fdf6-08ca-4603-8835-f212b74da00b" providerId="ADAL" clId="{F38E7A53-22FE-422A-AAAD-8CF97ACBE73A}" dt="2024-01-11T04:57:58.298" v="4148"/>
        <pc:sldMkLst>
          <pc:docMk/>
          <pc:sldMk cId="866469806" sldId="618"/>
        </pc:sldMkLst>
      </pc:sldChg>
    </pc:docChg>
  </pc:docChgLst>
  <pc:docChgLst>
    <pc:chgData name="Phạm Đình Công" userId="a4619569-7995-417d-aaf3-5035f66edc2b" providerId="ADAL" clId="{3E36A737-8671-4C1E-AEC7-D062225BDDF1}"/>
    <pc:docChg chg="undo custSel addSld delSld modSld sldOrd modSection">
      <pc:chgData name="Phạm Đình Công" userId="a4619569-7995-417d-aaf3-5035f66edc2b" providerId="ADAL" clId="{3E36A737-8671-4C1E-AEC7-D062225BDDF1}" dt="2024-01-12T06:48:33.389" v="3080" actId="20577"/>
      <pc:docMkLst>
        <pc:docMk/>
      </pc:docMkLst>
      <pc:sldChg chg="addSp delSp modSp mod">
        <pc:chgData name="Phạm Đình Công" userId="a4619569-7995-417d-aaf3-5035f66edc2b" providerId="ADAL" clId="{3E36A737-8671-4C1E-AEC7-D062225BDDF1}" dt="2024-01-12T05:56:18.361" v="2488" actId="14100"/>
        <pc:sldMkLst>
          <pc:docMk/>
          <pc:sldMk cId="0" sldId="456"/>
        </pc:sldMkLst>
        <pc:spChg chg="mod">
          <ac:chgData name="Phạm Đình Công" userId="a4619569-7995-417d-aaf3-5035f66edc2b" providerId="ADAL" clId="{3E36A737-8671-4C1E-AEC7-D062225BDDF1}" dt="2024-01-11T08:18:10.726" v="2472" actId="20577"/>
          <ac:spMkLst>
            <pc:docMk/>
            <pc:sldMk cId="0" sldId="456"/>
            <ac:spMk id="25" creationId="{75409049-75FB-4C59-970D-160988C53188}"/>
          </ac:spMkLst>
        </pc:spChg>
        <pc:picChg chg="add mod">
          <ac:chgData name="Phạm Đình Công" userId="a4619569-7995-417d-aaf3-5035f66edc2b" providerId="ADAL" clId="{3E36A737-8671-4C1E-AEC7-D062225BDDF1}" dt="2024-01-11T01:43:40.085" v="973"/>
          <ac:picMkLst>
            <pc:docMk/>
            <pc:sldMk cId="0" sldId="456"/>
            <ac:picMk id="5" creationId="{9DE52A38-4D4A-F441-EC81-E72E7AAB7DB3}"/>
          </ac:picMkLst>
        </pc:picChg>
        <pc:picChg chg="add mod">
          <ac:chgData name="Phạm Đình Công" userId="a4619569-7995-417d-aaf3-5035f66edc2b" providerId="ADAL" clId="{3E36A737-8671-4C1E-AEC7-D062225BDDF1}" dt="2024-01-12T05:56:18.361" v="2488" actId="14100"/>
          <ac:picMkLst>
            <pc:docMk/>
            <pc:sldMk cId="0" sldId="456"/>
            <ac:picMk id="8" creationId="{DBB8C691-D327-07F3-5A89-C53F65B81E57}"/>
          </ac:picMkLst>
        </pc:picChg>
        <pc:picChg chg="add mod">
          <ac:chgData name="Phạm Đình Công" userId="a4619569-7995-417d-aaf3-5035f66edc2b" providerId="ADAL" clId="{3E36A737-8671-4C1E-AEC7-D062225BDDF1}" dt="2024-01-11T08:18:51.952" v="2482" actId="1076"/>
          <ac:picMkLst>
            <pc:docMk/>
            <pc:sldMk cId="0" sldId="456"/>
            <ac:picMk id="9" creationId="{6FF50141-2F6D-D5A0-981A-952564FF621A}"/>
          </ac:picMkLst>
        </pc:picChg>
        <pc:picChg chg="del">
          <ac:chgData name="Phạm Đình Công" userId="a4619569-7995-417d-aaf3-5035f66edc2b" providerId="ADAL" clId="{3E36A737-8671-4C1E-AEC7-D062225BDDF1}" dt="2024-01-11T01:44:59.081" v="995" actId="478"/>
          <ac:picMkLst>
            <pc:docMk/>
            <pc:sldMk cId="0" sldId="456"/>
            <ac:picMk id="15" creationId="{70514A20-AAE6-4C0B-BD55-D79A9292B1C2}"/>
          </ac:picMkLst>
        </pc:picChg>
      </pc:sldChg>
      <pc:sldChg chg="addSp modSp">
        <pc:chgData name="Phạm Đình Công" userId="a4619569-7995-417d-aaf3-5035f66edc2b" providerId="ADAL" clId="{3E36A737-8671-4C1E-AEC7-D062225BDDF1}" dt="2024-01-12T05:56:23.113" v="2489"/>
        <pc:sldMkLst>
          <pc:docMk/>
          <pc:sldMk cId="137527922" sldId="582"/>
        </pc:sldMkLst>
        <pc:picChg chg="add mod">
          <ac:chgData name="Phạm Đình Công" userId="a4619569-7995-417d-aaf3-5035f66edc2b" providerId="ADAL" clId="{3E36A737-8671-4C1E-AEC7-D062225BDDF1}" dt="2024-01-11T01:43:43.892" v="974"/>
          <ac:picMkLst>
            <pc:docMk/>
            <pc:sldMk cId="137527922" sldId="582"/>
            <ac:picMk id="5" creationId="{71DAD4D3-E87B-7440-4C92-FF1D01266D8A}"/>
          </ac:picMkLst>
        </pc:picChg>
        <pc:picChg chg="add mod">
          <ac:chgData name="Phạm Đình Công" userId="a4619569-7995-417d-aaf3-5035f66edc2b" providerId="ADAL" clId="{3E36A737-8671-4C1E-AEC7-D062225BDDF1}" dt="2024-01-12T05:56:23.113" v="2489"/>
          <ac:picMkLst>
            <pc:docMk/>
            <pc:sldMk cId="137527922" sldId="582"/>
            <ac:picMk id="6" creationId="{C90A4EE7-E7B4-ECDC-C605-F5CCCB178C01}"/>
          </ac:picMkLst>
        </pc:picChg>
      </pc:sldChg>
      <pc:sldChg chg="addSp delSp modSp mod setBg">
        <pc:chgData name="Phạm Đình Công" userId="a4619569-7995-417d-aaf3-5035f66edc2b" providerId="ADAL" clId="{3E36A737-8671-4C1E-AEC7-D062225BDDF1}" dt="2024-01-12T05:56:33.394" v="2493"/>
        <pc:sldMkLst>
          <pc:docMk/>
          <pc:sldMk cId="3502397161" sldId="585"/>
        </pc:sldMkLst>
        <pc:spChg chg="mod">
          <ac:chgData name="Phạm Đình Công" userId="a4619569-7995-417d-aaf3-5035f66edc2b" providerId="ADAL" clId="{3E36A737-8671-4C1E-AEC7-D062225BDDF1}" dt="2024-01-11T01:42:57.934" v="970" actId="26606"/>
          <ac:spMkLst>
            <pc:docMk/>
            <pc:sldMk cId="3502397161" sldId="585"/>
            <ac:spMk id="2" creationId="{1908A2E2-43F7-406A-93C3-31C8EF303AAF}"/>
          </ac:spMkLst>
        </pc:spChg>
        <pc:spChg chg="add del mod">
          <ac:chgData name="Phạm Đình Công" userId="a4619569-7995-417d-aaf3-5035f66edc2b" providerId="ADAL" clId="{3E36A737-8671-4C1E-AEC7-D062225BDDF1}" dt="2024-01-11T01:42:52.063" v="965" actId="22"/>
          <ac:spMkLst>
            <pc:docMk/>
            <pc:sldMk cId="3502397161" sldId="585"/>
            <ac:spMk id="3" creationId="{B89364DD-850A-DF22-DA45-BE14DEC53B86}"/>
          </ac:spMkLst>
        </pc:spChg>
        <pc:spChg chg="mod ord">
          <ac:chgData name="Phạm Đình Công" userId="a4619569-7995-417d-aaf3-5035f66edc2b" providerId="ADAL" clId="{3E36A737-8671-4C1E-AEC7-D062225BDDF1}" dt="2024-01-11T01:42:57.934" v="970" actId="26606"/>
          <ac:spMkLst>
            <pc:docMk/>
            <pc:sldMk cId="3502397161" sldId="585"/>
            <ac:spMk id="4" creationId="{90DCBA8B-3E54-44E7-9E16-B32E964FA0F3}"/>
          </ac:spMkLst>
        </pc:spChg>
        <pc:spChg chg="add del mod">
          <ac:chgData name="Phạm Đình Công" userId="a4619569-7995-417d-aaf3-5035f66edc2b" providerId="ADAL" clId="{3E36A737-8671-4C1E-AEC7-D062225BDDF1}" dt="2024-01-11T01:46:28.035" v="1000" actId="478"/>
          <ac:spMkLst>
            <pc:docMk/>
            <pc:sldMk cId="3502397161" sldId="585"/>
            <ac:spMk id="9" creationId="{AC4CB33A-6972-09E1-CFAE-7A1C6FDDAE6F}"/>
          </ac:spMkLst>
        </pc:spChg>
        <pc:spChg chg="mod">
          <ac:chgData name="Phạm Đình Công" userId="a4619569-7995-417d-aaf3-5035f66edc2b" providerId="ADAL" clId="{3E36A737-8671-4C1E-AEC7-D062225BDDF1}" dt="2024-01-11T01:42:57.934" v="970" actId="26606"/>
          <ac:spMkLst>
            <pc:docMk/>
            <pc:sldMk cId="3502397161" sldId="585"/>
            <ac:spMk id="13" creationId="{BCEAD0BA-A23A-25B6-ABCD-8886974C3A0F}"/>
          </ac:spMkLst>
        </pc:spChg>
        <pc:spChg chg="add del">
          <ac:chgData name="Phạm Đình Công" userId="a4619569-7995-417d-aaf3-5035f66edc2b" providerId="ADAL" clId="{3E36A737-8671-4C1E-AEC7-D062225BDDF1}" dt="2024-01-11T01:42:57.934" v="970" actId="26606"/>
          <ac:spMkLst>
            <pc:docMk/>
            <pc:sldMk cId="3502397161" sldId="585"/>
            <ac:spMk id="18" creationId="{45D37F4E-DDB4-456B-97E0-9937730A039F}"/>
          </ac:spMkLst>
        </pc:spChg>
        <pc:spChg chg="add del">
          <ac:chgData name="Phạm Đình Công" userId="a4619569-7995-417d-aaf3-5035f66edc2b" providerId="ADAL" clId="{3E36A737-8671-4C1E-AEC7-D062225BDDF1}" dt="2024-01-11T01:42:57.934" v="970" actId="26606"/>
          <ac:spMkLst>
            <pc:docMk/>
            <pc:sldMk cId="3502397161" sldId="585"/>
            <ac:spMk id="20" creationId="{B2DD41CD-8F47-4F56-AD12-4E2FF7696987}"/>
          </ac:spMkLst>
        </pc:spChg>
        <pc:picChg chg="add mod">
          <ac:chgData name="Phạm Đình Công" userId="a4619569-7995-417d-aaf3-5035f66edc2b" providerId="ADAL" clId="{3E36A737-8671-4C1E-AEC7-D062225BDDF1}" dt="2024-01-12T05:56:33.394" v="2493"/>
          <ac:picMkLst>
            <pc:docMk/>
            <pc:sldMk cId="3502397161" sldId="585"/>
            <ac:picMk id="3" creationId="{AE7CE598-343B-1D2B-7707-A10C5F5CA7B4}"/>
          </ac:picMkLst>
        </pc:picChg>
        <pc:picChg chg="add del mod ord">
          <ac:chgData name="Phạm Đình Công" userId="a4619569-7995-417d-aaf3-5035f66edc2b" providerId="ADAL" clId="{3E36A737-8671-4C1E-AEC7-D062225BDDF1}" dt="2024-01-11T01:46:07.061" v="996" actId="478"/>
          <ac:picMkLst>
            <pc:docMk/>
            <pc:sldMk cId="3502397161" sldId="585"/>
            <ac:picMk id="6" creationId="{35166724-9DFE-09A7-E22E-D93ACBF5C7C5}"/>
          </ac:picMkLst>
        </pc:picChg>
        <pc:picChg chg="add mod">
          <ac:chgData name="Phạm Đình Công" userId="a4619569-7995-417d-aaf3-5035f66edc2b" providerId="ADAL" clId="{3E36A737-8671-4C1E-AEC7-D062225BDDF1}" dt="2024-01-11T01:43:55.357" v="978"/>
          <ac:picMkLst>
            <pc:docMk/>
            <pc:sldMk cId="3502397161" sldId="585"/>
            <ac:picMk id="7" creationId="{A1AC33D8-6173-48EB-DAA5-666F37089912}"/>
          </ac:picMkLst>
        </pc:picChg>
        <pc:picChg chg="del mod">
          <ac:chgData name="Phạm Đình Công" userId="a4619569-7995-417d-aaf3-5035f66edc2b" providerId="ADAL" clId="{3E36A737-8671-4C1E-AEC7-D062225BDDF1}" dt="2024-01-11T01:42:50.743" v="964" actId="478"/>
          <ac:picMkLst>
            <pc:docMk/>
            <pc:sldMk cId="3502397161" sldId="585"/>
            <ac:picMk id="11" creationId="{551BB3E8-8CDB-24F7-D34B-9ED6A670EF73}"/>
          </ac:picMkLst>
        </pc:picChg>
        <pc:picChg chg="add mod">
          <ac:chgData name="Phạm Đình Công" userId="a4619569-7995-417d-aaf3-5035f66edc2b" providerId="ADAL" clId="{3E36A737-8671-4C1E-AEC7-D062225BDDF1}" dt="2024-01-11T01:46:40.259" v="1005" actId="1035"/>
          <ac:picMkLst>
            <pc:docMk/>
            <pc:sldMk cId="3502397161" sldId="585"/>
            <ac:picMk id="12" creationId="{E2A007D0-785D-8F79-3412-C18AF55151C4}"/>
          </ac:picMkLst>
        </pc:picChg>
      </pc:sldChg>
      <pc:sldChg chg="delSp modSp mod">
        <pc:chgData name="Phạm Đình Công" userId="a4619569-7995-417d-aaf3-5035f66edc2b" providerId="ADAL" clId="{3E36A737-8671-4C1E-AEC7-D062225BDDF1}" dt="2024-01-11T01:44:43.642" v="994" actId="1076"/>
        <pc:sldMkLst>
          <pc:docMk/>
          <pc:sldMk cId="1689994692" sldId="587"/>
        </pc:sldMkLst>
        <pc:picChg chg="del">
          <ac:chgData name="Phạm Đình Công" userId="a4619569-7995-417d-aaf3-5035f66edc2b" providerId="ADAL" clId="{3E36A737-8671-4C1E-AEC7-D062225BDDF1}" dt="2024-01-11T01:44:39.674" v="993" actId="478"/>
          <ac:picMkLst>
            <pc:docMk/>
            <pc:sldMk cId="1689994692" sldId="587"/>
            <ac:picMk id="11" creationId="{CB8487BB-9C73-DDEC-992E-A511799FDA12}"/>
          </ac:picMkLst>
        </pc:picChg>
        <pc:picChg chg="mod">
          <ac:chgData name="Phạm Đình Công" userId="a4619569-7995-417d-aaf3-5035f66edc2b" providerId="ADAL" clId="{3E36A737-8671-4C1E-AEC7-D062225BDDF1}" dt="2024-01-11T01:44:43.642" v="994" actId="1076"/>
          <ac:picMkLst>
            <pc:docMk/>
            <pc:sldMk cId="1689994692" sldId="587"/>
            <ac:picMk id="13" creationId="{BC4826C6-D743-7117-A996-08D3AD754768}"/>
          </ac:picMkLst>
        </pc:picChg>
      </pc:sldChg>
      <pc:sldChg chg="addSp modSp">
        <pc:chgData name="Phạm Đình Công" userId="a4619569-7995-417d-aaf3-5035f66edc2b" providerId="ADAL" clId="{3E36A737-8671-4C1E-AEC7-D062225BDDF1}" dt="2024-01-12T05:56:32.259" v="2492"/>
        <pc:sldMkLst>
          <pc:docMk/>
          <pc:sldMk cId="2463117491" sldId="588"/>
        </pc:sldMkLst>
        <pc:picChg chg="add mod">
          <ac:chgData name="Phạm Đình Công" userId="a4619569-7995-417d-aaf3-5035f66edc2b" providerId="ADAL" clId="{3E36A737-8671-4C1E-AEC7-D062225BDDF1}" dt="2024-01-11T01:43:52.638" v="977"/>
          <ac:picMkLst>
            <pc:docMk/>
            <pc:sldMk cId="2463117491" sldId="588"/>
            <ac:picMk id="5" creationId="{A66A7D51-980A-7071-6C28-56A87C2CC9D6}"/>
          </ac:picMkLst>
        </pc:picChg>
        <pc:picChg chg="add mod">
          <ac:chgData name="Phạm Đình Công" userId="a4619569-7995-417d-aaf3-5035f66edc2b" providerId="ADAL" clId="{3E36A737-8671-4C1E-AEC7-D062225BDDF1}" dt="2024-01-12T05:56:32.259" v="2492"/>
          <ac:picMkLst>
            <pc:docMk/>
            <pc:sldMk cId="2463117491" sldId="588"/>
            <ac:picMk id="6" creationId="{27E78B50-8AFB-1127-1CB1-48D7F02A1653}"/>
          </ac:picMkLst>
        </pc:picChg>
      </pc:sldChg>
      <pc:sldChg chg="addSp modSp">
        <pc:chgData name="Phạm Đình Công" userId="a4619569-7995-417d-aaf3-5035f66edc2b" providerId="ADAL" clId="{3E36A737-8671-4C1E-AEC7-D062225BDDF1}" dt="2024-01-12T05:56:40.255" v="2497"/>
        <pc:sldMkLst>
          <pc:docMk/>
          <pc:sldMk cId="2141348581" sldId="589"/>
        </pc:sldMkLst>
        <pc:picChg chg="add mod">
          <ac:chgData name="Phạm Đình Công" userId="a4619569-7995-417d-aaf3-5035f66edc2b" providerId="ADAL" clId="{3E36A737-8671-4C1E-AEC7-D062225BDDF1}" dt="2024-01-11T01:44:03.048" v="982"/>
          <ac:picMkLst>
            <pc:docMk/>
            <pc:sldMk cId="2141348581" sldId="589"/>
            <ac:picMk id="2" creationId="{F4D12FA8-D486-03FC-D5A7-3D69054B1DC6}"/>
          </ac:picMkLst>
        </pc:picChg>
        <pc:picChg chg="add mod">
          <ac:chgData name="Phạm Đình Công" userId="a4619569-7995-417d-aaf3-5035f66edc2b" providerId="ADAL" clId="{3E36A737-8671-4C1E-AEC7-D062225BDDF1}" dt="2024-01-12T05:56:40.255" v="2497"/>
          <ac:picMkLst>
            <pc:docMk/>
            <pc:sldMk cId="2141348581" sldId="589"/>
            <ac:picMk id="3" creationId="{D5950BDA-A70F-BCE1-B518-F5A4AC84827D}"/>
          </ac:picMkLst>
        </pc:picChg>
      </pc:sldChg>
      <pc:sldChg chg="addSp modSp ord">
        <pc:chgData name="Phạm Đình Công" userId="a4619569-7995-417d-aaf3-5035f66edc2b" providerId="ADAL" clId="{3E36A737-8671-4C1E-AEC7-D062225BDDF1}" dt="2024-01-12T06:47:16.440" v="2865"/>
        <pc:sldMkLst>
          <pc:docMk/>
          <pc:sldMk cId="283727397" sldId="590"/>
        </pc:sldMkLst>
        <pc:picChg chg="add mod">
          <ac:chgData name="Phạm Đình Công" userId="a4619569-7995-417d-aaf3-5035f66edc2b" providerId="ADAL" clId="{3E36A737-8671-4C1E-AEC7-D062225BDDF1}" dt="2024-01-11T01:44:12.034" v="987"/>
          <ac:picMkLst>
            <pc:docMk/>
            <pc:sldMk cId="283727397" sldId="590"/>
            <ac:picMk id="3" creationId="{BD71E8A4-3C1E-C4CE-CA37-51F82CD15B36}"/>
          </ac:picMkLst>
        </pc:picChg>
        <pc:picChg chg="add mod">
          <ac:chgData name="Phạm Đình Công" userId="a4619569-7995-417d-aaf3-5035f66edc2b" providerId="ADAL" clId="{3E36A737-8671-4C1E-AEC7-D062225BDDF1}" dt="2024-01-12T05:56:49.963" v="2503"/>
          <ac:picMkLst>
            <pc:docMk/>
            <pc:sldMk cId="283727397" sldId="590"/>
            <ac:picMk id="5" creationId="{F34DC583-5E92-065C-7B4A-FECD7D3172B7}"/>
          </ac:picMkLst>
        </pc:picChg>
      </pc:sldChg>
      <pc:sldChg chg="addSp modSp mod">
        <pc:chgData name="Phạm Đình Công" userId="a4619569-7995-417d-aaf3-5035f66edc2b" providerId="ADAL" clId="{3E36A737-8671-4C1E-AEC7-D062225BDDF1}" dt="2024-01-12T05:56:42.969" v="2499"/>
        <pc:sldMkLst>
          <pc:docMk/>
          <pc:sldMk cId="1420797542" sldId="591"/>
        </pc:sldMkLst>
        <pc:spChg chg="mod">
          <ac:chgData name="Phạm Đình Công" userId="a4619569-7995-417d-aaf3-5035f66edc2b" providerId="ADAL" clId="{3E36A737-8671-4C1E-AEC7-D062225BDDF1}" dt="2024-01-10T07:43:30.783" v="705" actId="20577"/>
          <ac:spMkLst>
            <pc:docMk/>
            <pc:sldMk cId="1420797542" sldId="591"/>
            <ac:spMk id="3" creationId="{DDB11A3D-6222-417B-B8D9-AB891FD40BE0}"/>
          </ac:spMkLst>
        </pc:spChg>
        <pc:picChg chg="add mod">
          <ac:chgData name="Phạm Đình Công" userId="a4619569-7995-417d-aaf3-5035f66edc2b" providerId="ADAL" clId="{3E36A737-8671-4C1E-AEC7-D062225BDDF1}" dt="2024-01-11T01:44:08.071" v="984"/>
          <ac:picMkLst>
            <pc:docMk/>
            <pc:sldMk cId="1420797542" sldId="591"/>
            <ac:picMk id="5" creationId="{658829F9-9967-867F-96C7-CFCE163ECFDA}"/>
          </ac:picMkLst>
        </pc:picChg>
        <pc:picChg chg="add mod">
          <ac:chgData name="Phạm Đình Công" userId="a4619569-7995-417d-aaf3-5035f66edc2b" providerId="ADAL" clId="{3E36A737-8671-4C1E-AEC7-D062225BDDF1}" dt="2024-01-12T05:56:42.969" v="2499"/>
          <ac:picMkLst>
            <pc:docMk/>
            <pc:sldMk cId="1420797542" sldId="591"/>
            <ac:picMk id="6" creationId="{8B96899F-2FC0-A267-2DB8-EAE5B0368860}"/>
          </ac:picMkLst>
        </pc:picChg>
      </pc:sldChg>
      <pc:sldChg chg="addSp modSp mod">
        <pc:chgData name="Phạm Đình Công" userId="a4619569-7995-417d-aaf3-5035f66edc2b" providerId="ADAL" clId="{3E36A737-8671-4C1E-AEC7-D062225BDDF1}" dt="2024-01-12T06:09:45.480" v="2789" actId="20577"/>
        <pc:sldMkLst>
          <pc:docMk/>
          <pc:sldMk cId="2450257863" sldId="593"/>
        </pc:sldMkLst>
        <pc:spChg chg="mod">
          <ac:chgData name="Phạm Đình Công" userId="a4619569-7995-417d-aaf3-5035f66edc2b" providerId="ADAL" clId="{3E36A737-8671-4C1E-AEC7-D062225BDDF1}" dt="2024-01-12T06:09:45.480" v="2789" actId="20577"/>
          <ac:spMkLst>
            <pc:docMk/>
            <pc:sldMk cId="2450257863" sldId="593"/>
            <ac:spMk id="3" creationId="{D7423461-569A-90CF-D1F4-6F273A6970F4}"/>
          </ac:spMkLst>
        </pc:spChg>
        <pc:picChg chg="add mod">
          <ac:chgData name="Phạm Đình Công" userId="a4619569-7995-417d-aaf3-5035f66edc2b" providerId="ADAL" clId="{3E36A737-8671-4C1E-AEC7-D062225BDDF1}" dt="2024-01-11T01:44:21.329" v="992"/>
          <ac:picMkLst>
            <pc:docMk/>
            <pc:sldMk cId="2450257863" sldId="593"/>
            <ac:picMk id="5" creationId="{5FBA977F-5A88-9496-D4FF-388F1C4465B2}"/>
          </ac:picMkLst>
        </pc:picChg>
        <pc:picChg chg="add mod">
          <ac:chgData name="Phạm Đình Công" userId="a4619569-7995-417d-aaf3-5035f66edc2b" providerId="ADAL" clId="{3E36A737-8671-4C1E-AEC7-D062225BDDF1}" dt="2024-01-12T05:56:58.330" v="2508"/>
          <ac:picMkLst>
            <pc:docMk/>
            <pc:sldMk cId="2450257863" sldId="593"/>
            <ac:picMk id="6" creationId="{C952E9F3-78B1-D28B-0082-D2015F62067C}"/>
          </ac:picMkLst>
        </pc:picChg>
      </pc:sldChg>
      <pc:sldChg chg="addSp delSp modSp mod">
        <pc:chgData name="Phạm Đình Công" userId="a4619569-7995-417d-aaf3-5035f66edc2b" providerId="ADAL" clId="{3E36A737-8671-4C1E-AEC7-D062225BDDF1}" dt="2024-01-12T05:56:34.746" v="2494"/>
        <pc:sldMkLst>
          <pc:docMk/>
          <pc:sldMk cId="113904703" sldId="595"/>
        </pc:sldMkLst>
        <pc:spChg chg="mod">
          <ac:chgData name="Phạm Đình Công" userId="a4619569-7995-417d-aaf3-5035f66edc2b" providerId="ADAL" clId="{3E36A737-8671-4C1E-AEC7-D062225BDDF1}" dt="2024-01-11T01:57:45.614" v="1137" actId="20577"/>
          <ac:spMkLst>
            <pc:docMk/>
            <pc:sldMk cId="113904703" sldId="595"/>
            <ac:spMk id="3" creationId="{32F69E3C-E05F-9243-4CAD-060C6CFC020E}"/>
          </ac:spMkLst>
        </pc:spChg>
        <pc:spChg chg="mod">
          <ac:chgData name="Phạm Đình Công" userId="a4619569-7995-417d-aaf3-5035f66edc2b" providerId="ADAL" clId="{3E36A737-8671-4C1E-AEC7-D062225BDDF1}" dt="2024-01-11T02:00:13.529" v="1239" actId="20577"/>
          <ac:spMkLst>
            <pc:docMk/>
            <pc:sldMk cId="113904703" sldId="595"/>
            <ac:spMk id="7" creationId="{AF88BA08-5D48-5E38-73E8-A26D35DB822A}"/>
          </ac:spMkLst>
        </pc:spChg>
        <pc:spChg chg="add mod">
          <ac:chgData name="Phạm Đình Công" userId="a4619569-7995-417d-aaf3-5035f66edc2b" providerId="ADAL" clId="{3E36A737-8671-4C1E-AEC7-D062225BDDF1}" dt="2024-01-11T01:57:05.917" v="1104" actId="1076"/>
          <ac:spMkLst>
            <pc:docMk/>
            <pc:sldMk cId="113904703" sldId="595"/>
            <ac:spMk id="19" creationId="{A1330770-78DE-7F0F-2A5C-4A1AD6BD434E}"/>
          </ac:spMkLst>
        </pc:spChg>
        <pc:spChg chg="add mod">
          <ac:chgData name="Phạm Đình Công" userId="a4619569-7995-417d-aaf3-5035f66edc2b" providerId="ADAL" clId="{3E36A737-8671-4C1E-AEC7-D062225BDDF1}" dt="2024-01-11T01:57:10.148" v="1106" actId="1076"/>
          <ac:spMkLst>
            <pc:docMk/>
            <pc:sldMk cId="113904703" sldId="595"/>
            <ac:spMk id="20" creationId="{ACBA2C17-772D-A6D0-A668-618031444513}"/>
          </ac:spMkLst>
        </pc:spChg>
        <pc:picChg chg="add mod">
          <ac:chgData name="Phạm Đình Công" userId="a4619569-7995-417d-aaf3-5035f66edc2b" providerId="ADAL" clId="{3E36A737-8671-4C1E-AEC7-D062225BDDF1}" dt="2024-01-11T01:43:56.711" v="979"/>
          <ac:picMkLst>
            <pc:docMk/>
            <pc:sldMk cId="113904703" sldId="595"/>
            <ac:picMk id="2" creationId="{DE6022B5-0672-A6E5-503F-0339CB5B2E9C}"/>
          </ac:picMkLst>
        </pc:picChg>
        <pc:picChg chg="del">
          <ac:chgData name="Phạm Đình Công" userId="a4619569-7995-417d-aaf3-5035f66edc2b" providerId="ADAL" clId="{3E36A737-8671-4C1E-AEC7-D062225BDDF1}" dt="2024-01-10T15:40:49.560" v="960" actId="478"/>
          <ac:picMkLst>
            <pc:docMk/>
            <pc:sldMk cId="113904703" sldId="595"/>
            <ac:picMk id="6" creationId="{753D22C0-E69C-AD01-7211-3701CF21ACA4}"/>
          </ac:picMkLst>
        </pc:picChg>
        <pc:picChg chg="add mod">
          <ac:chgData name="Phạm Đình Công" userId="a4619569-7995-417d-aaf3-5035f66edc2b" providerId="ADAL" clId="{3E36A737-8671-4C1E-AEC7-D062225BDDF1}" dt="2024-01-12T05:56:34.746" v="2494"/>
          <ac:picMkLst>
            <pc:docMk/>
            <pc:sldMk cId="113904703" sldId="595"/>
            <ac:picMk id="6" creationId="{89A1A20C-16FD-0FA0-A884-DF02B360752C}"/>
          </ac:picMkLst>
        </pc:picChg>
        <pc:picChg chg="add mod">
          <ac:chgData name="Phạm Đình Công" userId="a4619569-7995-417d-aaf3-5035f66edc2b" providerId="ADAL" clId="{3E36A737-8671-4C1E-AEC7-D062225BDDF1}" dt="2024-01-11T01:47:40.608" v="1009" actId="1076"/>
          <ac:picMkLst>
            <pc:docMk/>
            <pc:sldMk cId="113904703" sldId="595"/>
            <ac:picMk id="8" creationId="{AA14AE94-9EF0-C500-676D-D3A337523080}"/>
          </ac:picMkLst>
        </pc:picChg>
        <pc:picChg chg="del">
          <ac:chgData name="Phạm Đình Công" userId="a4619569-7995-417d-aaf3-5035f66edc2b" providerId="ADAL" clId="{3E36A737-8671-4C1E-AEC7-D062225BDDF1}" dt="2024-01-10T15:40:51.092" v="961" actId="478"/>
          <ac:picMkLst>
            <pc:docMk/>
            <pc:sldMk cId="113904703" sldId="595"/>
            <ac:picMk id="10" creationId="{8E80DA8E-5EF5-962E-9446-8669C65632C0}"/>
          </ac:picMkLst>
        </pc:picChg>
        <pc:picChg chg="add mod">
          <ac:chgData name="Phạm Đình Công" userId="a4619569-7995-417d-aaf3-5035f66edc2b" providerId="ADAL" clId="{3E36A737-8671-4C1E-AEC7-D062225BDDF1}" dt="2024-01-11T01:56:42.612" v="1089" actId="1076"/>
          <ac:picMkLst>
            <pc:docMk/>
            <pc:sldMk cId="113904703" sldId="595"/>
            <ac:picMk id="10" creationId="{BC1BB608-2C80-6AB4-19CC-40E7B75CDD9A}"/>
          </ac:picMkLst>
        </pc:picChg>
        <pc:picChg chg="add mod">
          <ac:chgData name="Phạm Đình Công" userId="a4619569-7995-417d-aaf3-5035f66edc2b" providerId="ADAL" clId="{3E36A737-8671-4C1E-AEC7-D062225BDDF1}" dt="2024-01-11T01:56:44.441" v="1090" actId="1076"/>
          <ac:picMkLst>
            <pc:docMk/>
            <pc:sldMk cId="113904703" sldId="595"/>
            <ac:picMk id="12" creationId="{C8A37A9F-9EAB-F872-1D7F-5A1F39D9973A}"/>
          </ac:picMkLst>
        </pc:picChg>
        <pc:cxnChg chg="add mod">
          <ac:chgData name="Phạm Đình Công" userId="a4619569-7995-417d-aaf3-5035f66edc2b" providerId="ADAL" clId="{3E36A737-8671-4C1E-AEC7-D062225BDDF1}" dt="2024-01-11T01:56:48.156" v="1091" actId="14100"/>
          <ac:cxnSpMkLst>
            <pc:docMk/>
            <pc:sldMk cId="113904703" sldId="595"/>
            <ac:cxnSpMk id="14" creationId="{E4C34E39-B990-B087-CA3B-064F0F93D348}"/>
          </ac:cxnSpMkLst>
        </pc:cxnChg>
        <pc:cxnChg chg="add mod">
          <ac:chgData name="Phạm Đình Công" userId="a4619569-7995-417d-aaf3-5035f66edc2b" providerId="ADAL" clId="{3E36A737-8671-4C1E-AEC7-D062225BDDF1}" dt="2024-01-11T01:56:50.814" v="1092" actId="14100"/>
          <ac:cxnSpMkLst>
            <pc:docMk/>
            <pc:sldMk cId="113904703" sldId="595"/>
            <ac:cxnSpMk id="16" creationId="{805EA866-CBDD-3849-66C4-83E7E55E9448}"/>
          </ac:cxnSpMkLst>
        </pc:cxnChg>
      </pc:sldChg>
      <pc:sldChg chg="addSp modSp">
        <pc:chgData name="Phạm Đình Công" userId="a4619569-7995-417d-aaf3-5035f66edc2b" providerId="ADAL" clId="{3E36A737-8671-4C1E-AEC7-D062225BDDF1}" dt="2024-01-12T05:56:56.829" v="2507"/>
        <pc:sldMkLst>
          <pc:docMk/>
          <pc:sldMk cId="1637811423" sldId="597"/>
        </pc:sldMkLst>
        <pc:picChg chg="add mod">
          <ac:chgData name="Phạm Đình Công" userId="a4619569-7995-417d-aaf3-5035f66edc2b" providerId="ADAL" clId="{3E36A737-8671-4C1E-AEC7-D062225BDDF1}" dt="2024-01-11T01:44:18.191" v="991"/>
          <ac:picMkLst>
            <pc:docMk/>
            <pc:sldMk cId="1637811423" sldId="597"/>
            <ac:picMk id="5" creationId="{E4C1F4E6-38D5-2EDC-607D-00AEA15EA91F}"/>
          </ac:picMkLst>
        </pc:picChg>
        <pc:picChg chg="add mod">
          <ac:chgData name="Phạm Đình Công" userId="a4619569-7995-417d-aaf3-5035f66edc2b" providerId="ADAL" clId="{3E36A737-8671-4C1E-AEC7-D062225BDDF1}" dt="2024-01-12T05:56:56.829" v="2507"/>
          <ac:picMkLst>
            <pc:docMk/>
            <pc:sldMk cId="1637811423" sldId="597"/>
            <ac:picMk id="6" creationId="{37112298-0F24-3E74-807D-0B2C1574B8B5}"/>
          </ac:picMkLst>
        </pc:picChg>
      </pc:sldChg>
      <pc:sldChg chg="addSp modSp mod ord">
        <pc:chgData name="Phạm Đình Công" userId="a4619569-7995-417d-aaf3-5035f66edc2b" providerId="ADAL" clId="{3E36A737-8671-4C1E-AEC7-D062225BDDF1}" dt="2024-01-12T06:47:17.997" v="2867"/>
        <pc:sldMkLst>
          <pc:docMk/>
          <pc:sldMk cId="3942338818" sldId="598"/>
        </pc:sldMkLst>
        <pc:picChg chg="add mod">
          <ac:chgData name="Phạm Đình Công" userId="a4619569-7995-417d-aaf3-5035f66edc2b" providerId="ADAL" clId="{3E36A737-8671-4C1E-AEC7-D062225BDDF1}" dt="2024-01-11T01:44:13.905" v="988"/>
          <ac:picMkLst>
            <pc:docMk/>
            <pc:sldMk cId="3942338818" sldId="598"/>
            <ac:picMk id="3" creationId="{B25A2D39-5AFD-F9B7-85DD-0D37CB35AE51}"/>
          </ac:picMkLst>
        </pc:picChg>
        <pc:picChg chg="add mod">
          <ac:chgData name="Phạm Đình Công" userId="a4619569-7995-417d-aaf3-5035f66edc2b" providerId="ADAL" clId="{3E36A737-8671-4C1E-AEC7-D062225BDDF1}" dt="2024-01-12T05:56:51.296" v="2504"/>
          <ac:picMkLst>
            <pc:docMk/>
            <pc:sldMk cId="3942338818" sldId="598"/>
            <ac:picMk id="5" creationId="{4B7F6E7E-7687-B1DE-8588-417C2C5BC05F}"/>
          </ac:picMkLst>
        </pc:picChg>
        <pc:picChg chg="mod">
          <ac:chgData name="Phạm Đình Công" userId="a4619569-7995-417d-aaf3-5035f66edc2b" providerId="ADAL" clId="{3E36A737-8671-4C1E-AEC7-D062225BDDF1}" dt="2024-01-11T07:27:15.872" v="2347" actId="1076"/>
          <ac:picMkLst>
            <pc:docMk/>
            <pc:sldMk cId="3942338818" sldId="598"/>
            <ac:picMk id="15" creationId="{F137855D-0766-9A25-EE8D-23CF050569CA}"/>
          </ac:picMkLst>
        </pc:picChg>
      </pc:sldChg>
      <pc:sldChg chg="addSp delSp modSp mod">
        <pc:chgData name="Phạm Đình Công" userId="a4619569-7995-417d-aaf3-5035f66edc2b" providerId="ADAL" clId="{3E36A737-8671-4C1E-AEC7-D062225BDDF1}" dt="2024-01-12T06:48:33.389" v="3080" actId="20577"/>
        <pc:sldMkLst>
          <pc:docMk/>
          <pc:sldMk cId="805155640" sldId="599"/>
        </pc:sldMkLst>
        <pc:spChg chg="mod">
          <ac:chgData name="Phạm Đình Công" userId="a4619569-7995-417d-aaf3-5035f66edc2b" providerId="ADAL" clId="{3E36A737-8671-4C1E-AEC7-D062225BDDF1}" dt="2024-01-12T06:48:33.389" v="3080" actId="20577"/>
          <ac:spMkLst>
            <pc:docMk/>
            <pc:sldMk cId="805155640" sldId="599"/>
            <ac:spMk id="2" creationId="{22EF3B3D-441B-E81A-6C1B-6DD274AD054E}"/>
          </ac:spMkLst>
        </pc:spChg>
        <pc:spChg chg="del mod">
          <ac:chgData name="Phạm Đình Công" userId="a4619569-7995-417d-aaf3-5035f66edc2b" providerId="ADAL" clId="{3E36A737-8671-4C1E-AEC7-D062225BDDF1}" dt="2024-01-12T06:48:03.766" v="2994" actId="478"/>
          <ac:spMkLst>
            <pc:docMk/>
            <pc:sldMk cId="805155640" sldId="599"/>
            <ac:spMk id="7" creationId="{9184707B-D670-117F-A391-53AA14D3885F}"/>
          </ac:spMkLst>
        </pc:spChg>
        <pc:spChg chg="mod">
          <ac:chgData name="Phạm Đình Công" userId="a4619569-7995-417d-aaf3-5035f66edc2b" providerId="ADAL" clId="{3E36A737-8671-4C1E-AEC7-D062225BDDF1}" dt="2024-01-12T06:48:01.584" v="2993" actId="20577"/>
          <ac:spMkLst>
            <pc:docMk/>
            <pc:sldMk cId="805155640" sldId="599"/>
            <ac:spMk id="18" creationId="{ED7676AF-6851-981E-1049-5B50956D1981}"/>
          </ac:spMkLst>
        </pc:spChg>
        <pc:picChg chg="add mod">
          <ac:chgData name="Phạm Đình Công" userId="a4619569-7995-417d-aaf3-5035f66edc2b" providerId="ADAL" clId="{3E36A737-8671-4C1E-AEC7-D062225BDDF1}" dt="2024-01-11T01:44:10.905" v="986"/>
          <ac:picMkLst>
            <pc:docMk/>
            <pc:sldMk cId="805155640" sldId="599"/>
            <ac:picMk id="3" creationId="{047A5E99-D8AF-C406-A22D-1EB9C39106A6}"/>
          </ac:picMkLst>
        </pc:picChg>
        <pc:picChg chg="add mod">
          <ac:chgData name="Phạm Đình Công" userId="a4619569-7995-417d-aaf3-5035f66edc2b" providerId="ADAL" clId="{3E36A737-8671-4C1E-AEC7-D062225BDDF1}" dt="2024-01-12T05:56:47.952" v="2502"/>
          <ac:picMkLst>
            <pc:docMk/>
            <pc:sldMk cId="805155640" sldId="599"/>
            <ac:picMk id="6" creationId="{2568461B-892D-0921-C3E6-42F8AB3E3D94}"/>
          </ac:picMkLst>
        </pc:picChg>
        <pc:picChg chg="mod">
          <ac:chgData name="Phạm Đình Công" userId="a4619569-7995-417d-aaf3-5035f66edc2b" providerId="ADAL" clId="{3E36A737-8671-4C1E-AEC7-D062225BDDF1}" dt="2024-01-12T06:48:06.436" v="2995" actId="1076"/>
          <ac:picMkLst>
            <pc:docMk/>
            <pc:sldMk cId="805155640" sldId="599"/>
            <ac:picMk id="10" creationId="{42DA4271-5878-9DB2-8BEB-4832B3ABE45B}"/>
          </ac:picMkLst>
        </pc:picChg>
      </pc:sldChg>
      <pc:sldChg chg="addSp delSp modSp mod">
        <pc:chgData name="Phạm Đình Công" userId="a4619569-7995-417d-aaf3-5035f66edc2b" providerId="ADAL" clId="{3E36A737-8671-4C1E-AEC7-D062225BDDF1}" dt="2024-01-12T06:48:18.426" v="3057" actId="20577"/>
        <pc:sldMkLst>
          <pc:docMk/>
          <pc:sldMk cId="2073180542" sldId="600"/>
        </pc:sldMkLst>
        <pc:spChg chg="mod">
          <ac:chgData name="Phạm Đình Công" userId="a4619569-7995-417d-aaf3-5035f66edc2b" providerId="ADAL" clId="{3E36A737-8671-4C1E-AEC7-D062225BDDF1}" dt="2024-01-12T06:48:18.426" v="3057" actId="20577"/>
          <ac:spMkLst>
            <pc:docMk/>
            <pc:sldMk cId="2073180542" sldId="600"/>
            <ac:spMk id="2" creationId="{22EF3B3D-441B-E81A-6C1B-6DD274AD054E}"/>
          </ac:spMkLst>
        </pc:spChg>
        <pc:spChg chg="del mod">
          <ac:chgData name="Phạm Đình Công" userId="a4619569-7995-417d-aaf3-5035f66edc2b" providerId="ADAL" clId="{3E36A737-8671-4C1E-AEC7-D062225BDDF1}" dt="2024-01-10T07:43:45.839" v="765" actId="478"/>
          <ac:spMkLst>
            <pc:docMk/>
            <pc:sldMk cId="2073180542" sldId="600"/>
            <ac:spMk id="5" creationId="{6CBF3693-09AB-81D7-D34D-925F6250A110}"/>
          </ac:spMkLst>
        </pc:spChg>
        <pc:picChg chg="add mod">
          <ac:chgData name="Phạm Đình Công" userId="a4619569-7995-417d-aaf3-5035f66edc2b" providerId="ADAL" clId="{3E36A737-8671-4C1E-AEC7-D062225BDDF1}" dt="2024-01-11T01:44:15.102" v="989"/>
          <ac:picMkLst>
            <pc:docMk/>
            <pc:sldMk cId="2073180542" sldId="600"/>
            <ac:picMk id="3" creationId="{F145E487-D9BA-68D0-1A9A-1B720885FFE8}"/>
          </ac:picMkLst>
        </pc:picChg>
        <pc:picChg chg="add mod">
          <ac:chgData name="Phạm Đình Công" userId="a4619569-7995-417d-aaf3-5035f66edc2b" providerId="ADAL" clId="{3E36A737-8671-4C1E-AEC7-D062225BDDF1}" dt="2024-01-12T05:56:53.050" v="2505"/>
          <ac:picMkLst>
            <pc:docMk/>
            <pc:sldMk cId="2073180542" sldId="600"/>
            <ac:picMk id="5" creationId="{7BA12FA1-B8A4-34F7-356B-0F58ED8902D2}"/>
          </ac:picMkLst>
        </pc:picChg>
        <pc:picChg chg="mod">
          <ac:chgData name="Phạm Đình Công" userId="a4619569-7995-417d-aaf3-5035f66edc2b" providerId="ADAL" clId="{3E36A737-8671-4C1E-AEC7-D062225BDDF1}" dt="2024-01-11T08:09:00.860" v="2453" actId="1037"/>
          <ac:picMkLst>
            <pc:docMk/>
            <pc:sldMk cId="2073180542" sldId="600"/>
            <ac:picMk id="6" creationId="{243356F4-76C4-9D06-1C88-2DF02A4B47EB}"/>
          </ac:picMkLst>
        </pc:picChg>
        <pc:picChg chg="mod">
          <ac:chgData name="Phạm Đình Công" userId="a4619569-7995-417d-aaf3-5035f66edc2b" providerId="ADAL" clId="{3E36A737-8671-4C1E-AEC7-D062225BDDF1}" dt="2024-01-11T08:08:58.127" v="2451" actId="1037"/>
          <ac:picMkLst>
            <pc:docMk/>
            <pc:sldMk cId="2073180542" sldId="600"/>
            <ac:picMk id="9" creationId="{29481878-673F-F2C2-5F3E-DDB6662D4F15}"/>
          </ac:picMkLst>
        </pc:picChg>
        <pc:picChg chg="mod">
          <ac:chgData name="Phạm Đình Công" userId="a4619569-7995-417d-aaf3-5035f66edc2b" providerId="ADAL" clId="{3E36A737-8671-4C1E-AEC7-D062225BDDF1}" dt="2024-01-11T08:09:09.047" v="2454" actId="1036"/>
          <ac:picMkLst>
            <pc:docMk/>
            <pc:sldMk cId="2073180542" sldId="600"/>
            <ac:picMk id="15" creationId="{E8973788-115D-661B-9EC7-0D7E3101D867}"/>
          </ac:picMkLst>
        </pc:picChg>
      </pc:sldChg>
      <pc:sldChg chg="addSp delSp modSp mod ord">
        <pc:chgData name="Phạm Đình Công" userId="a4619569-7995-417d-aaf3-5035f66edc2b" providerId="ADAL" clId="{3E36A737-8671-4C1E-AEC7-D062225BDDF1}" dt="2024-01-12T06:12:39.613" v="2794" actId="1076"/>
        <pc:sldMkLst>
          <pc:docMk/>
          <pc:sldMk cId="850170291" sldId="605"/>
        </pc:sldMkLst>
        <pc:spChg chg="add del mod">
          <ac:chgData name="Phạm Đình Công" userId="a4619569-7995-417d-aaf3-5035f66edc2b" providerId="ADAL" clId="{3E36A737-8671-4C1E-AEC7-D062225BDDF1}" dt="2024-01-12T06:08:39.937" v="2772" actId="2710"/>
          <ac:spMkLst>
            <pc:docMk/>
            <pc:sldMk cId="850170291" sldId="605"/>
            <ac:spMk id="5" creationId="{6CBF3693-09AB-81D7-D34D-925F6250A110}"/>
          </ac:spMkLst>
        </pc:spChg>
        <pc:spChg chg="del mod">
          <ac:chgData name="Phạm Đình Công" userId="a4619569-7995-417d-aaf3-5035f66edc2b" providerId="ADAL" clId="{3E36A737-8671-4C1E-AEC7-D062225BDDF1}" dt="2024-01-12T05:57:12.451" v="2510" actId="478"/>
          <ac:spMkLst>
            <pc:docMk/>
            <pc:sldMk cId="850170291" sldId="605"/>
            <ac:spMk id="6" creationId="{84846CD3-BA42-EE7A-840D-BEC869D1FCDC}"/>
          </ac:spMkLst>
        </pc:spChg>
        <pc:picChg chg="add mod">
          <ac:chgData name="Phạm Đình Công" userId="a4619569-7995-417d-aaf3-5035f66edc2b" providerId="ADAL" clId="{3E36A737-8671-4C1E-AEC7-D062225BDDF1}" dt="2024-01-11T01:44:09.817" v="985"/>
          <ac:picMkLst>
            <pc:docMk/>
            <pc:sldMk cId="850170291" sldId="605"/>
            <ac:picMk id="3" creationId="{A25BEB38-E2A2-D56F-2D95-9ED4D03B7E0C}"/>
          </ac:picMkLst>
        </pc:picChg>
        <pc:picChg chg="add mod">
          <ac:chgData name="Phạm Đình Công" userId="a4619569-7995-417d-aaf3-5035f66edc2b" providerId="ADAL" clId="{3E36A737-8671-4C1E-AEC7-D062225BDDF1}" dt="2024-01-12T05:56:44.175" v="2500"/>
          <ac:picMkLst>
            <pc:docMk/>
            <pc:sldMk cId="850170291" sldId="605"/>
            <ac:picMk id="7" creationId="{70325DD8-F68A-ED0A-E34D-EA73777C0302}"/>
          </ac:picMkLst>
        </pc:picChg>
        <pc:picChg chg="add del mod">
          <ac:chgData name="Phạm Đình Công" userId="a4619569-7995-417d-aaf3-5035f66edc2b" providerId="ADAL" clId="{3E36A737-8671-4C1E-AEC7-D062225BDDF1}" dt="2024-01-12T06:12:29.035" v="2790" actId="478"/>
          <ac:picMkLst>
            <pc:docMk/>
            <pc:sldMk cId="850170291" sldId="605"/>
            <ac:picMk id="9" creationId="{D507B2D8-EDE3-2038-2A5C-0204DFC91022}"/>
          </ac:picMkLst>
        </pc:picChg>
        <pc:picChg chg="add mod">
          <ac:chgData name="Phạm Đình Công" userId="a4619569-7995-417d-aaf3-5035f66edc2b" providerId="ADAL" clId="{3E36A737-8671-4C1E-AEC7-D062225BDDF1}" dt="2024-01-12T06:12:39.613" v="2794" actId="1076"/>
          <ac:picMkLst>
            <pc:docMk/>
            <pc:sldMk cId="850170291" sldId="605"/>
            <ac:picMk id="11" creationId="{E9EFDC84-6F8F-6B63-3FEC-AD6A1A3BAA86}"/>
          </ac:picMkLst>
        </pc:picChg>
      </pc:sldChg>
      <pc:sldChg chg="addSp modSp">
        <pc:chgData name="Phạm Đình Công" userId="a4619569-7995-417d-aaf3-5035f66edc2b" providerId="ADAL" clId="{3E36A737-8671-4C1E-AEC7-D062225BDDF1}" dt="2024-01-12T05:56:37.760" v="2495"/>
        <pc:sldMkLst>
          <pc:docMk/>
          <pc:sldMk cId="1816529299" sldId="609"/>
        </pc:sldMkLst>
        <pc:picChg chg="add mod">
          <ac:chgData name="Phạm Đình Công" userId="a4619569-7995-417d-aaf3-5035f66edc2b" providerId="ADAL" clId="{3E36A737-8671-4C1E-AEC7-D062225BDDF1}" dt="2024-01-11T01:43:59.041" v="980"/>
          <ac:picMkLst>
            <pc:docMk/>
            <pc:sldMk cId="1816529299" sldId="609"/>
            <ac:picMk id="2" creationId="{45F7CA17-69FC-6693-7A89-93E73EC0DD84}"/>
          </ac:picMkLst>
        </pc:picChg>
        <pc:picChg chg="add mod">
          <ac:chgData name="Phạm Đình Công" userId="a4619569-7995-417d-aaf3-5035f66edc2b" providerId="ADAL" clId="{3E36A737-8671-4C1E-AEC7-D062225BDDF1}" dt="2024-01-12T05:56:37.760" v="2495"/>
          <ac:picMkLst>
            <pc:docMk/>
            <pc:sldMk cId="1816529299" sldId="609"/>
            <ac:picMk id="6" creationId="{C6070637-C45F-3601-16E4-D3D8058428E8}"/>
          </ac:picMkLst>
        </pc:picChg>
      </pc:sldChg>
      <pc:sldChg chg="addSp delSp modSp mod ord">
        <pc:chgData name="Phạm Đình Công" userId="a4619569-7995-417d-aaf3-5035f66edc2b" providerId="ADAL" clId="{3E36A737-8671-4C1E-AEC7-D062225BDDF1}" dt="2024-01-12T05:56:26.053" v="2491"/>
        <pc:sldMkLst>
          <pc:docMk/>
          <pc:sldMk cId="918591625" sldId="611"/>
        </pc:sldMkLst>
        <pc:spChg chg="del mod">
          <ac:chgData name="Phạm Đình Công" userId="a4619569-7995-417d-aaf3-5035f66edc2b" providerId="ADAL" clId="{3E36A737-8671-4C1E-AEC7-D062225BDDF1}" dt="2024-01-10T07:49:54.889" v="911" actId="478"/>
          <ac:spMkLst>
            <pc:docMk/>
            <pc:sldMk cId="918591625" sldId="611"/>
            <ac:spMk id="3" creationId="{32F69E3C-E05F-9243-4CAD-060C6CFC020E}"/>
          </ac:spMkLst>
        </pc:spChg>
        <pc:spChg chg="mod">
          <ac:chgData name="Phạm Đình Công" userId="a4619569-7995-417d-aaf3-5035f66edc2b" providerId="ADAL" clId="{3E36A737-8671-4C1E-AEC7-D062225BDDF1}" dt="2024-01-10T07:49:41.879" v="909" actId="20577"/>
          <ac:spMkLst>
            <pc:docMk/>
            <pc:sldMk cId="918591625" sldId="611"/>
            <ac:spMk id="5" creationId="{E4201C5A-5D0D-8D58-3C3C-3283792E97C7}"/>
          </ac:spMkLst>
        </pc:spChg>
        <pc:spChg chg="mod">
          <ac:chgData name="Phạm Đình Công" userId="a4619569-7995-417d-aaf3-5035f66edc2b" providerId="ADAL" clId="{3E36A737-8671-4C1E-AEC7-D062225BDDF1}" dt="2024-01-10T07:49:58.043" v="912" actId="1076"/>
          <ac:spMkLst>
            <pc:docMk/>
            <pc:sldMk cId="918591625" sldId="611"/>
            <ac:spMk id="8" creationId="{75ADF9CD-1419-1D8E-762A-2A9D90DE440F}"/>
          </ac:spMkLst>
        </pc:spChg>
        <pc:picChg chg="add mod">
          <ac:chgData name="Phạm Đình Công" userId="a4619569-7995-417d-aaf3-5035f66edc2b" providerId="ADAL" clId="{3E36A737-8671-4C1E-AEC7-D062225BDDF1}" dt="2024-01-11T01:43:49.195" v="976"/>
          <ac:picMkLst>
            <pc:docMk/>
            <pc:sldMk cId="918591625" sldId="611"/>
            <ac:picMk id="2" creationId="{C0FC4AD0-C6F8-DDF3-EAE0-E33781BAA101}"/>
          </ac:picMkLst>
        </pc:picChg>
        <pc:picChg chg="add mod">
          <ac:chgData name="Phạm Đình Công" userId="a4619569-7995-417d-aaf3-5035f66edc2b" providerId="ADAL" clId="{3E36A737-8671-4C1E-AEC7-D062225BDDF1}" dt="2024-01-12T05:56:26.053" v="2491"/>
          <ac:picMkLst>
            <pc:docMk/>
            <pc:sldMk cId="918591625" sldId="611"/>
            <ac:picMk id="6" creationId="{504914CD-3970-9F34-F469-0500877595E0}"/>
          </ac:picMkLst>
        </pc:picChg>
      </pc:sldChg>
      <pc:sldChg chg="addSp modSp mod">
        <pc:chgData name="Phạm Đình Công" userId="a4619569-7995-417d-aaf3-5035f66edc2b" providerId="ADAL" clId="{3E36A737-8671-4C1E-AEC7-D062225BDDF1}" dt="2024-01-12T06:46:23.285" v="2863" actId="20577"/>
        <pc:sldMkLst>
          <pc:docMk/>
          <pc:sldMk cId="2360794065" sldId="612"/>
        </pc:sldMkLst>
        <pc:spChg chg="mod">
          <ac:chgData name="Phạm Đình Công" userId="a4619569-7995-417d-aaf3-5035f66edc2b" providerId="ADAL" clId="{3E36A737-8671-4C1E-AEC7-D062225BDDF1}" dt="2024-01-12T06:46:23.285" v="2863" actId="20577"/>
          <ac:spMkLst>
            <pc:docMk/>
            <pc:sldMk cId="2360794065" sldId="612"/>
            <ac:spMk id="3" creationId="{F7F20B2A-785F-41B4-A36C-5305D857EDB5}"/>
          </ac:spMkLst>
        </pc:spChg>
        <pc:picChg chg="add mod">
          <ac:chgData name="Phạm Đình Công" userId="a4619569-7995-417d-aaf3-5035f66edc2b" providerId="ADAL" clId="{3E36A737-8671-4C1E-AEC7-D062225BDDF1}" dt="2024-01-11T01:43:46.234" v="975"/>
          <ac:picMkLst>
            <pc:docMk/>
            <pc:sldMk cId="2360794065" sldId="612"/>
            <ac:picMk id="5" creationId="{04A06BEE-9706-081E-566A-84F4EF1594C0}"/>
          </ac:picMkLst>
        </pc:picChg>
        <pc:picChg chg="add mod">
          <ac:chgData name="Phạm Đình Công" userId="a4619569-7995-417d-aaf3-5035f66edc2b" providerId="ADAL" clId="{3E36A737-8671-4C1E-AEC7-D062225BDDF1}" dt="2024-01-12T05:56:24.763" v="2490"/>
          <ac:picMkLst>
            <pc:docMk/>
            <pc:sldMk cId="2360794065" sldId="612"/>
            <ac:picMk id="6" creationId="{BB9F9E96-6E0E-5638-AA6A-C0F7FADFCB30}"/>
          </ac:picMkLst>
        </pc:picChg>
      </pc:sldChg>
      <pc:sldChg chg="addSp modSp">
        <pc:chgData name="Phạm Đình Công" userId="a4619569-7995-417d-aaf3-5035f66edc2b" providerId="ADAL" clId="{3E36A737-8671-4C1E-AEC7-D062225BDDF1}" dt="2024-01-12T05:56:38.971" v="2496"/>
        <pc:sldMkLst>
          <pc:docMk/>
          <pc:sldMk cId="2291961495" sldId="614"/>
        </pc:sldMkLst>
        <pc:picChg chg="add mod">
          <ac:chgData name="Phạm Đình Công" userId="a4619569-7995-417d-aaf3-5035f66edc2b" providerId="ADAL" clId="{3E36A737-8671-4C1E-AEC7-D062225BDDF1}" dt="2024-01-11T01:44:01.399" v="981"/>
          <ac:picMkLst>
            <pc:docMk/>
            <pc:sldMk cId="2291961495" sldId="614"/>
            <ac:picMk id="2" creationId="{9B3A2CED-407C-6EFD-3D99-9F3355775514}"/>
          </ac:picMkLst>
        </pc:picChg>
        <pc:picChg chg="add mod">
          <ac:chgData name="Phạm Đình Công" userId="a4619569-7995-417d-aaf3-5035f66edc2b" providerId="ADAL" clId="{3E36A737-8671-4C1E-AEC7-D062225BDDF1}" dt="2024-01-12T05:56:38.971" v="2496"/>
          <ac:picMkLst>
            <pc:docMk/>
            <pc:sldMk cId="2291961495" sldId="614"/>
            <ac:picMk id="3" creationId="{DFEE82F6-3969-0329-5250-5A010A4F957B}"/>
          </ac:picMkLst>
        </pc:picChg>
      </pc:sldChg>
      <pc:sldChg chg="addSp modSp">
        <pc:chgData name="Phạm Đình Công" userId="a4619569-7995-417d-aaf3-5035f66edc2b" providerId="ADAL" clId="{3E36A737-8671-4C1E-AEC7-D062225BDDF1}" dt="2024-01-12T05:56:41.456" v="2498"/>
        <pc:sldMkLst>
          <pc:docMk/>
          <pc:sldMk cId="4072050169" sldId="616"/>
        </pc:sldMkLst>
        <pc:picChg chg="add mod">
          <ac:chgData name="Phạm Đình Công" userId="a4619569-7995-417d-aaf3-5035f66edc2b" providerId="ADAL" clId="{3E36A737-8671-4C1E-AEC7-D062225BDDF1}" dt="2024-01-11T01:44:06.015" v="983"/>
          <ac:picMkLst>
            <pc:docMk/>
            <pc:sldMk cId="4072050169" sldId="616"/>
            <ac:picMk id="2" creationId="{12AC087E-59F9-919E-FAB7-BD10189C128A}"/>
          </ac:picMkLst>
        </pc:picChg>
        <pc:picChg chg="add mod">
          <ac:chgData name="Phạm Đình Công" userId="a4619569-7995-417d-aaf3-5035f66edc2b" providerId="ADAL" clId="{3E36A737-8671-4C1E-AEC7-D062225BDDF1}" dt="2024-01-12T05:56:41.456" v="2498"/>
          <ac:picMkLst>
            <pc:docMk/>
            <pc:sldMk cId="4072050169" sldId="616"/>
            <ac:picMk id="6" creationId="{F403F424-B49F-2BF3-B19C-C2F40BDE218C}"/>
          </ac:picMkLst>
        </pc:picChg>
      </pc:sldChg>
      <pc:sldChg chg="addSp delSp modSp mod">
        <pc:chgData name="Phạm Đình Công" userId="a4619569-7995-417d-aaf3-5035f66edc2b" providerId="ADAL" clId="{3E36A737-8671-4C1E-AEC7-D062225BDDF1}" dt="2024-01-12T05:56:55.426" v="2506"/>
        <pc:sldMkLst>
          <pc:docMk/>
          <pc:sldMk cId="1916255183" sldId="617"/>
        </pc:sldMkLst>
        <pc:spChg chg="mod">
          <ac:chgData name="Phạm Đình Công" userId="a4619569-7995-417d-aaf3-5035f66edc2b" providerId="ADAL" clId="{3E36A737-8671-4C1E-AEC7-D062225BDDF1}" dt="2024-01-10T07:43:54.881" v="817" actId="20577"/>
          <ac:spMkLst>
            <pc:docMk/>
            <pc:sldMk cId="1916255183" sldId="617"/>
            <ac:spMk id="2" creationId="{22EF3B3D-441B-E81A-6C1B-6DD274AD054E}"/>
          </ac:spMkLst>
        </pc:spChg>
        <pc:spChg chg="add del">
          <ac:chgData name="Phạm Đình Công" userId="a4619569-7995-417d-aaf3-5035f66edc2b" providerId="ADAL" clId="{3E36A737-8671-4C1E-AEC7-D062225BDDF1}" dt="2024-01-10T07:44:52.324" v="830" actId="478"/>
          <ac:spMkLst>
            <pc:docMk/>
            <pc:sldMk cId="1916255183" sldId="617"/>
            <ac:spMk id="3" creationId="{BF46465B-D410-04DB-88E3-BE1E6D131F20}"/>
          </ac:spMkLst>
        </pc:spChg>
        <pc:spChg chg="del mod">
          <ac:chgData name="Phạm Đình Công" userId="a4619569-7995-417d-aaf3-5035f66edc2b" providerId="ADAL" clId="{3E36A737-8671-4C1E-AEC7-D062225BDDF1}" dt="2024-01-10T07:43:57.641" v="818" actId="478"/>
          <ac:spMkLst>
            <pc:docMk/>
            <pc:sldMk cId="1916255183" sldId="617"/>
            <ac:spMk id="5" creationId="{6CBF3693-09AB-81D7-D34D-925F6250A110}"/>
          </ac:spMkLst>
        </pc:spChg>
        <pc:spChg chg="add del mod">
          <ac:chgData name="Phạm Đình Công" userId="a4619569-7995-417d-aaf3-5035f66edc2b" providerId="ADAL" clId="{3E36A737-8671-4C1E-AEC7-D062225BDDF1}" dt="2024-01-11T07:53:36.174" v="2446" actId="478"/>
          <ac:spMkLst>
            <pc:docMk/>
            <pc:sldMk cId="1916255183" sldId="617"/>
            <ac:spMk id="5" creationId="{CD11A4D0-B7A6-653B-1C36-D5F920DF16A3}"/>
          </ac:spMkLst>
        </pc:spChg>
        <pc:spChg chg="add mod">
          <ac:chgData name="Phạm Đình Công" userId="a4619569-7995-417d-aaf3-5035f66edc2b" providerId="ADAL" clId="{3E36A737-8671-4C1E-AEC7-D062225BDDF1}" dt="2024-01-10T07:48:36.682" v="856" actId="1035"/>
          <ac:spMkLst>
            <pc:docMk/>
            <pc:sldMk cId="1916255183" sldId="617"/>
            <ac:spMk id="7" creationId="{B065C7A7-BDB7-A8DE-7A8A-F3FAD506995C}"/>
          </ac:spMkLst>
        </pc:spChg>
        <pc:spChg chg="add mod">
          <ac:chgData name="Phạm Đình Công" userId="a4619569-7995-417d-aaf3-5035f66edc2b" providerId="ADAL" clId="{3E36A737-8671-4C1E-AEC7-D062225BDDF1}" dt="2024-01-10T07:48:09.235" v="847" actId="14100"/>
          <ac:spMkLst>
            <pc:docMk/>
            <pc:sldMk cId="1916255183" sldId="617"/>
            <ac:spMk id="8" creationId="{623510AE-3D31-2217-65ED-BA8A48A42B08}"/>
          </ac:spMkLst>
        </pc:spChg>
        <pc:spChg chg="mod">
          <ac:chgData name="Phạm Đình Công" userId="a4619569-7995-417d-aaf3-5035f66edc2b" providerId="ADAL" clId="{3E36A737-8671-4C1E-AEC7-D062225BDDF1}" dt="2024-01-11T02:29:56.069" v="1297" actId="1076"/>
          <ac:spMkLst>
            <pc:docMk/>
            <pc:sldMk cId="1916255183" sldId="617"/>
            <ac:spMk id="10" creationId="{5CF17CC8-4150-9871-894E-C4E37C7EA1D3}"/>
          </ac:spMkLst>
        </pc:spChg>
        <pc:spChg chg="mod">
          <ac:chgData name="Phạm Đình Công" userId="a4619569-7995-417d-aaf3-5035f66edc2b" providerId="ADAL" clId="{3E36A737-8671-4C1E-AEC7-D062225BDDF1}" dt="2024-01-11T02:30:13.527" v="1336" actId="20577"/>
          <ac:spMkLst>
            <pc:docMk/>
            <pc:sldMk cId="1916255183" sldId="617"/>
            <ac:spMk id="11" creationId="{B45A808A-60EB-CB5D-36E8-9735AF2C2588}"/>
          </ac:spMkLst>
        </pc:spChg>
        <pc:picChg chg="add mod">
          <ac:chgData name="Phạm Đình Công" userId="a4619569-7995-417d-aaf3-5035f66edc2b" providerId="ADAL" clId="{3E36A737-8671-4C1E-AEC7-D062225BDDF1}" dt="2024-01-11T01:44:15.844" v="990"/>
          <ac:picMkLst>
            <pc:docMk/>
            <pc:sldMk cId="1916255183" sldId="617"/>
            <ac:picMk id="3" creationId="{401DA98D-0C11-13AB-8E9A-78B5FF27A090}"/>
          </ac:picMkLst>
        </pc:picChg>
        <pc:picChg chg="add mod">
          <ac:chgData name="Phạm Đình Công" userId="a4619569-7995-417d-aaf3-5035f66edc2b" providerId="ADAL" clId="{3E36A737-8671-4C1E-AEC7-D062225BDDF1}" dt="2024-01-12T05:56:55.426" v="2506"/>
          <ac:picMkLst>
            <pc:docMk/>
            <pc:sldMk cId="1916255183" sldId="617"/>
            <ac:picMk id="5" creationId="{38237C45-A5CA-7368-B876-86176510FA4A}"/>
          </ac:picMkLst>
        </pc:picChg>
        <pc:picChg chg="mod">
          <ac:chgData name="Phạm Đình Công" userId="a4619569-7995-417d-aaf3-5035f66edc2b" providerId="ADAL" clId="{3E36A737-8671-4C1E-AEC7-D062225BDDF1}" dt="2024-01-10T07:44:17.672" v="824" actId="1038"/>
          <ac:picMkLst>
            <pc:docMk/>
            <pc:sldMk cId="1916255183" sldId="617"/>
            <ac:picMk id="6" creationId="{69254429-6502-D792-91EE-CCB6DC408102}"/>
          </ac:picMkLst>
        </pc:picChg>
        <pc:picChg chg="mod">
          <ac:chgData name="Phạm Đình Công" userId="a4619569-7995-417d-aaf3-5035f66edc2b" providerId="ADAL" clId="{3E36A737-8671-4C1E-AEC7-D062225BDDF1}" dt="2024-01-10T07:44:19.993" v="828" actId="1037"/>
          <ac:picMkLst>
            <pc:docMk/>
            <pc:sldMk cId="1916255183" sldId="617"/>
            <ac:picMk id="9" creationId="{BFA862C5-AF35-0BF0-8F00-830D494310ED}"/>
          </ac:picMkLst>
        </pc:picChg>
      </pc:sldChg>
      <pc:sldChg chg="addSp modSp">
        <pc:chgData name="Phạm Đình Công" userId="a4619569-7995-417d-aaf3-5035f66edc2b" providerId="ADAL" clId="{3E36A737-8671-4C1E-AEC7-D062225BDDF1}" dt="2024-01-12T05:56:45.741" v="2501"/>
        <pc:sldMkLst>
          <pc:docMk/>
          <pc:sldMk cId="866469806" sldId="618"/>
        </pc:sldMkLst>
        <pc:picChg chg="add mod">
          <ac:chgData name="Phạm Đình Công" userId="a4619569-7995-417d-aaf3-5035f66edc2b" providerId="ADAL" clId="{3E36A737-8671-4C1E-AEC7-D062225BDDF1}" dt="2024-01-12T05:56:45.741" v="2501"/>
          <ac:picMkLst>
            <pc:docMk/>
            <pc:sldMk cId="866469806" sldId="618"/>
            <ac:picMk id="7" creationId="{81B83C85-EB48-E2D7-1084-46769705142B}"/>
          </ac:picMkLst>
        </pc:picChg>
      </pc:sldChg>
      <pc:sldChg chg="add del">
        <pc:chgData name="Phạm Đình Công" userId="a4619569-7995-417d-aaf3-5035f66edc2b" providerId="ADAL" clId="{3E36A737-8671-4C1E-AEC7-D062225BDDF1}" dt="2024-01-10T07:05:21.031" v="567" actId="47"/>
        <pc:sldMkLst>
          <pc:docMk/>
          <pc:sldMk cId="1764802019" sldId="6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7A635-B0CF-4472-8408-4DCADBE094B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633B-F93B-4208-A287-D690BABE2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Thêm Môi trường thực nghiệm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48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80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mô hình được chọn (nêu rõ) 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Sửa lại nổi bật lên đóng góp khoa học của mình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4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7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64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19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5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4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0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Thêm Môi trường thực nghiệm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2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Grandview" panose="020B0502040204020203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Grandview" panose="020B0502040204020203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</a:lstStyle>
          <a:p>
            <a:fld id="{3132BAE4-EF96-401E-9835-FEF9D1E36FF4}" type="datetime1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AC6C-1BC6-47FA-9DC8-070F2A5615A2}" type="datetime1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F4F4-7454-4D5D-B0E5-ADD7BEA612DE}" type="datetime1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">
            <a:extLst>
              <a:ext uri="{FF2B5EF4-FFF2-40B4-BE49-F238E27FC236}">
                <a16:creationId xmlns:a16="http://schemas.microsoft.com/office/drawing/2014/main" id="{E9C428B9-BD3B-47CF-96EB-8E8024AAE980}"/>
              </a:ext>
            </a:extLst>
          </p:cNvPr>
          <p:cNvSpPr/>
          <p:nvPr/>
        </p:nvSpPr>
        <p:spPr>
          <a:xfrm>
            <a:off x="0" y="6485045"/>
            <a:ext cx="8176846" cy="364764"/>
          </a:xfrm>
          <a:prstGeom prst="rect">
            <a:avLst/>
          </a:prstGeom>
          <a:solidFill>
            <a:schemeClr val="dk1">
              <a:alpha val="81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marL="1200120" algn="ctr"/>
            <a:r>
              <a:rPr lang="en-US" sz="1200" b="0" i="1" err="1">
                <a:solidFill>
                  <a:schemeClr val="bg1"/>
                </a:solidFill>
                <a:latin typeface="Grandview" panose="020B0502040204020203" pitchFamily="34" charset="0"/>
              </a:rPr>
              <a:t>Báo</a:t>
            </a:r>
            <a:r>
              <a:rPr lang="en-US" sz="1200" b="0" i="1">
                <a:solidFill>
                  <a:schemeClr val="bg1"/>
                </a:solidFill>
                <a:latin typeface="Grandview" panose="020B0502040204020203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Grandview" panose="020B0502040204020203" pitchFamily="34" charset="0"/>
              </a:rPr>
              <a:t>cáo</a:t>
            </a:r>
            <a:r>
              <a:rPr lang="en-US" sz="1200" b="0" i="1">
                <a:solidFill>
                  <a:schemeClr val="bg1"/>
                </a:solidFill>
                <a:latin typeface="Grandview" panose="020B0502040204020203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Grandview" panose="020B0502040204020203" pitchFamily="34" charset="0"/>
              </a:rPr>
              <a:t>Khóa</a:t>
            </a:r>
            <a:r>
              <a:rPr lang="en-US" sz="1200" b="0" i="1">
                <a:solidFill>
                  <a:schemeClr val="bg1"/>
                </a:solidFill>
                <a:latin typeface="Grandview" panose="020B0502040204020203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Grandview" panose="020B0502040204020203" pitchFamily="34" charset="0"/>
              </a:rPr>
              <a:t>luận</a:t>
            </a:r>
            <a:r>
              <a:rPr lang="en-US" sz="1200" b="0" i="1">
                <a:solidFill>
                  <a:schemeClr val="bg1"/>
                </a:solidFill>
                <a:latin typeface="Grandview" panose="020B0502040204020203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Grandview" panose="020B0502040204020203" pitchFamily="34" charset="0"/>
              </a:rPr>
              <a:t>tốt</a:t>
            </a:r>
            <a:r>
              <a:rPr lang="en-US" sz="1200" b="0" i="1">
                <a:solidFill>
                  <a:schemeClr val="bg1"/>
                </a:solidFill>
                <a:latin typeface="Grandview" panose="020B0502040204020203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Grandview" panose="020B0502040204020203" pitchFamily="34" charset="0"/>
              </a:rPr>
              <a:t>nghiệp</a:t>
            </a:r>
            <a:endParaRPr lang="en-US" sz="1200" b="0" i="1">
              <a:solidFill>
                <a:schemeClr val="bg1"/>
              </a:solidFill>
              <a:latin typeface="Grandview" panose="020B0502040204020203" pitchFamily="34" charset="0"/>
            </a:endParaRPr>
          </a:p>
          <a:p>
            <a:pPr marL="1200120" algn="ctr"/>
            <a:r>
              <a:rPr lang="en-US" sz="1200" b="1" i="0" err="1">
                <a:solidFill>
                  <a:schemeClr val="bg1"/>
                </a:solidFill>
                <a:latin typeface="Grandview" panose="020B0502040204020203" pitchFamily="34" charset="0"/>
              </a:rPr>
              <a:t>Trường</a:t>
            </a:r>
            <a:r>
              <a:rPr lang="en-US" sz="1200" b="1" i="0">
                <a:solidFill>
                  <a:schemeClr val="bg1"/>
                </a:solidFill>
                <a:latin typeface="Grandview" panose="020B0502040204020203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Grandview" panose="020B0502040204020203" pitchFamily="34" charset="0"/>
              </a:rPr>
              <a:t>Đại</a:t>
            </a:r>
            <a:r>
              <a:rPr lang="en-US" sz="1200" b="1" i="0">
                <a:solidFill>
                  <a:schemeClr val="bg1"/>
                </a:solidFill>
                <a:latin typeface="Grandview" panose="020B0502040204020203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Grandview" panose="020B0502040204020203" pitchFamily="34" charset="0"/>
              </a:rPr>
              <a:t>học</a:t>
            </a:r>
            <a:r>
              <a:rPr lang="en-US" sz="1200" b="1" i="0">
                <a:solidFill>
                  <a:schemeClr val="bg1"/>
                </a:solidFill>
                <a:latin typeface="Grandview" panose="020B0502040204020203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Grandview" panose="020B0502040204020203" pitchFamily="34" charset="0"/>
              </a:rPr>
              <a:t>Công</a:t>
            </a:r>
            <a:r>
              <a:rPr lang="en-US" sz="1200" b="1" i="0">
                <a:solidFill>
                  <a:schemeClr val="bg1"/>
                </a:solidFill>
                <a:latin typeface="Grandview" panose="020B0502040204020203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Grandview" panose="020B0502040204020203" pitchFamily="34" charset="0"/>
              </a:rPr>
              <a:t>nghệ</a:t>
            </a:r>
            <a:r>
              <a:rPr lang="en-US" sz="1200" b="1" i="0">
                <a:solidFill>
                  <a:schemeClr val="bg1"/>
                </a:solidFill>
                <a:latin typeface="Grandview" panose="020B0502040204020203" pitchFamily="34" charset="0"/>
              </a:rPr>
              <a:t> Thông tin, ĐHQG Tp. HCM</a:t>
            </a:r>
            <a:endParaRPr sz="1200" b="0" i="0">
              <a:solidFill>
                <a:schemeClr val="bg1"/>
              </a:solidFill>
              <a:latin typeface="Grandview" panose="020B0502040204020203" pitchFamily="34" charset="0"/>
            </a:endParaRPr>
          </a:p>
        </p:txBody>
      </p:sp>
      <p:sp>
        <p:nvSpPr>
          <p:cNvPr id="15" name="Google Shape;109;p1">
            <a:extLst>
              <a:ext uri="{FF2B5EF4-FFF2-40B4-BE49-F238E27FC236}">
                <a16:creationId xmlns:a16="http://schemas.microsoft.com/office/drawing/2014/main" id="{91E4D465-1973-499C-87CE-5A38A4FE5280}"/>
              </a:ext>
            </a:extLst>
          </p:cNvPr>
          <p:cNvSpPr/>
          <p:nvPr userDrawn="1"/>
        </p:nvSpPr>
        <p:spPr>
          <a:xfrm>
            <a:off x="549442" y="6488426"/>
            <a:ext cx="549442" cy="369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  <a:latin typeface="Grandview" panose="020B0502040204020203" pitchFamily="34" charset="0"/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16772B44-7759-405B-9C67-35948DD5766F}"/>
              </a:ext>
            </a:extLst>
          </p:cNvPr>
          <p:cNvSpPr/>
          <p:nvPr userDrawn="1"/>
        </p:nvSpPr>
        <p:spPr>
          <a:xfrm>
            <a:off x="8176846" y="6490779"/>
            <a:ext cx="967154" cy="362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  <a:latin typeface="Grandview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946" y="144644"/>
            <a:ext cx="8214072" cy="510111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accent5">
                    <a:lumMod val="75000"/>
                  </a:schemeClr>
                </a:solidFill>
                <a:latin typeface="Grandview" panose="020B0502040204020203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" y="1009644"/>
            <a:ext cx="8594557" cy="5290319"/>
          </a:xfrm>
        </p:spPr>
        <p:txBody>
          <a:bodyPr/>
          <a:lstStyle>
            <a:lvl1pPr>
              <a:defRPr>
                <a:latin typeface="Grandview" panose="020B0502040204020203" pitchFamily="34" charset="0"/>
                <a:cs typeface="Arial" panose="020B0604020202020204" pitchFamily="34" charset="0"/>
              </a:defRPr>
            </a:lvl1pPr>
            <a:lvl2pPr>
              <a:defRPr>
                <a:latin typeface="Grandview" panose="020B0502040204020203" pitchFamily="34" charset="0"/>
                <a:cs typeface="Arial" panose="020B0604020202020204" pitchFamily="34" charset="0"/>
              </a:defRPr>
            </a:lvl2pPr>
            <a:lvl3pPr>
              <a:defRPr>
                <a:latin typeface="Grandview" panose="020B0502040204020203" pitchFamily="34" charset="0"/>
                <a:cs typeface="Arial" panose="020B0604020202020204" pitchFamily="34" charset="0"/>
              </a:defRPr>
            </a:lvl3pPr>
            <a:lvl4pPr>
              <a:defRPr>
                <a:latin typeface="Grandview" panose="020B0502040204020203" pitchFamily="34" charset="0"/>
                <a:cs typeface="Arial" panose="020B0604020202020204" pitchFamily="34" charset="0"/>
              </a:defRPr>
            </a:lvl4pPr>
            <a:lvl5pPr>
              <a:defRPr>
                <a:latin typeface="Grandview" panose="020B0502040204020203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442" y="6484684"/>
            <a:ext cx="40544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Grandview" panose="020B0502040204020203" pitchFamily="34" charset="0"/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A60E3-3D29-46FE-AB63-A695505C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514" y="31224"/>
            <a:ext cx="703369" cy="72836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24ADE5-0C5C-44A1-9FF6-58956EF97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694630" y="6424003"/>
            <a:ext cx="417750" cy="472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83563C-5C68-4B36-9934-4B1F666D6552}"/>
              </a:ext>
            </a:extLst>
          </p:cNvPr>
          <p:cNvCxnSpPr/>
          <p:nvPr userDrawn="1"/>
        </p:nvCxnSpPr>
        <p:spPr>
          <a:xfrm>
            <a:off x="0" y="832199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17EB75-2C25-8D36-E7FA-24FB8C73EB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95" y="6477407"/>
            <a:ext cx="385886" cy="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Grandview" panose="020B0502040204020203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randview" panose="020B0502040204020203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</a:lstStyle>
          <a:p>
            <a:fld id="{F8FD31F5-B86C-42C2-9B18-CACBD66E1162}" type="datetime1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1476"/>
            <a:ext cx="7886700" cy="1325563"/>
          </a:xfrm>
        </p:spPr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31975"/>
            <a:ext cx="3886200" cy="4351338"/>
          </a:xfrm>
        </p:spPr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  <a:lvl2pPr>
              <a:defRPr>
                <a:latin typeface="Grandview" panose="020B0502040204020203" pitchFamily="34" charset="0"/>
              </a:defRPr>
            </a:lvl2pPr>
            <a:lvl3pPr>
              <a:defRPr>
                <a:latin typeface="Grandview" panose="020B0502040204020203" pitchFamily="34" charset="0"/>
              </a:defRPr>
            </a:lvl3pPr>
            <a:lvl4pPr>
              <a:defRPr>
                <a:latin typeface="Grandview" panose="020B0502040204020203" pitchFamily="34" charset="0"/>
              </a:defRPr>
            </a:lvl4pPr>
            <a:lvl5pPr>
              <a:defRPr>
                <a:latin typeface="Grandview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31975"/>
            <a:ext cx="3886200" cy="4351338"/>
          </a:xfrm>
        </p:spPr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  <a:lvl2pPr>
              <a:defRPr>
                <a:latin typeface="Grandview" panose="020B0502040204020203" pitchFamily="34" charset="0"/>
              </a:defRPr>
            </a:lvl2pPr>
            <a:lvl3pPr>
              <a:defRPr>
                <a:latin typeface="Grandview" panose="020B0502040204020203" pitchFamily="34" charset="0"/>
              </a:defRPr>
            </a:lvl3pPr>
            <a:lvl4pPr>
              <a:defRPr>
                <a:latin typeface="Grandview" panose="020B0502040204020203" pitchFamily="34" charset="0"/>
              </a:defRPr>
            </a:lvl4pPr>
            <a:lvl5pPr>
              <a:defRPr>
                <a:latin typeface="Grandview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62701"/>
            <a:ext cx="2057400" cy="365125"/>
          </a:xfrm>
        </p:spPr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</a:lstStyle>
          <a:p>
            <a:fld id="{42F8B556-B1D1-491C-89AB-66731DCC77DE}" type="datetime1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62701"/>
            <a:ext cx="3086100" cy="365125"/>
          </a:xfrm>
        </p:spPr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62701"/>
            <a:ext cx="2057400" cy="365125"/>
          </a:xfrm>
        </p:spPr>
        <p:txBody>
          <a:bodyPr/>
          <a:lstStyle>
            <a:lvl1pPr>
              <a:defRPr>
                <a:latin typeface="Grandview" panose="020B0502040204020203" pitchFamily="34" charset="0"/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D88C-F643-4BA5-9C82-72FA2262C860}" type="datetime1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ABF0-587C-4552-A769-0D8B5734B185}" type="datetime1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93E2-C834-4338-A398-5464AB7866F5}" type="datetime1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BC9-E6B0-4610-A49D-534249B0763B}" type="datetime1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8F27-1C85-43B1-B996-E57117C13630}" type="datetime1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randview" panose="020B0502040204020203" pitchFamily="34" charset="0"/>
              </a:defRPr>
            </a:lvl1pPr>
          </a:lstStyle>
          <a:p>
            <a:fld id="{EC887FB8-3E84-421F-B192-10C24D654A3B}" type="datetime1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randview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randview" panose="020B0502040204020203" pitchFamily="34" charset="0"/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randview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randview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randview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randview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randview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randview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9;p1">
            <a:extLst>
              <a:ext uri="{FF2B5EF4-FFF2-40B4-BE49-F238E27FC236}">
                <a16:creationId xmlns:a16="http://schemas.microsoft.com/office/drawing/2014/main" id="{0A506D4D-4A00-4759-BA00-7311171B8C28}"/>
              </a:ext>
            </a:extLst>
          </p:cNvPr>
          <p:cNvSpPr/>
          <p:nvPr/>
        </p:nvSpPr>
        <p:spPr>
          <a:xfrm>
            <a:off x="8253662" y="0"/>
            <a:ext cx="890338" cy="768391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1CC5-719C-4398-AF8D-A62572F0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/>
        </p:blipFill>
        <p:spPr>
          <a:xfrm>
            <a:off x="-9846" y="707713"/>
            <a:ext cx="9144001" cy="5151357"/>
          </a:xfrm>
          <a:prstGeom prst="rect">
            <a:avLst/>
          </a:prstGeom>
        </p:spPr>
      </p:pic>
      <p:sp>
        <p:nvSpPr>
          <p:cNvPr id="106" name="Google Shape;106;p1"/>
          <p:cNvSpPr/>
          <p:nvPr/>
        </p:nvSpPr>
        <p:spPr>
          <a:xfrm>
            <a:off x="-19692" y="1453012"/>
            <a:ext cx="9153847" cy="1339790"/>
          </a:xfrm>
          <a:prstGeom prst="rect">
            <a:avLst/>
          </a:prstGeom>
          <a:solidFill>
            <a:srgbClr val="002060">
              <a:alpha val="83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</a:rPr>
              <a:t>KHOA MẠNG MÁY TÍNH VÀ TRUYỀN THÔNG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BÁO CÁO 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KHÓA LUẬN TỐT NGHIỆP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FF1EC-598A-4285-B0F2-7876C0278B4B}"/>
              </a:ext>
            </a:extLst>
          </p:cNvPr>
          <p:cNvGrpSpPr/>
          <p:nvPr/>
        </p:nvGrpSpPr>
        <p:grpSpPr>
          <a:xfrm>
            <a:off x="0" y="27292"/>
            <a:ext cx="9144000" cy="883578"/>
            <a:chOff x="1228555" y="34408"/>
            <a:chExt cx="10836698" cy="1018092"/>
          </a:xfrm>
        </p:grpSpPr>
        <p:sp>
          <p:nvSpPr>
            <p:cNvPr id="12" name="Google Shape;105;p1">
              <a:extLst>
                <a:ext uri="{FF2B5EF4-FFF2-40B4-BE49-F238E27FC236}">
                  <a16:creationId xmlns:a16="http://schemas.microsoft.com/office/drawing/2014/main" id="{D2935C59-C4EC-4552-9E8E-47D6A6E4851D}"/>
                </a:ext>
              </a:extLst>
            </p:cNvPr>
            <p:cNvSpPr/>
            <p:nvPr/>
          </p:nvSpPr>
          <p:spPr>
            <a:xfrm>
              <a:off x="1228555" y="74226"/>
              <a:ext cx="10836698" cy="978274"/>
            </a:xfrm>
            <a:prstGeom prst="rect">
              <a:avLst/>
            </a:prstGeom>
            <a:solidFill>
              <a:schemeClr val="dk1">
                <a:alpha val="81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137156" bIns="68569" anchor="ctr" anchorCtr="0">
              <a:noAutofit/>
            </a:bodyPr>
            <a:lstStyle/>
            <a:p>
              <a:pPr marL="1199515"/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Trường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học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Công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nghệ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Thông tin –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Học Quốc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gia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Tp.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Hồ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Chí Minh</a:t>
              </a:r>
              <a:endParaRPr lang="vi-VN" sz="1400" b="1">
                <a:solidFill>
                  <a:schemeClr val="bg1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Google Shape;109;p1">
              <a:extLst>
                <a:ext uri="{FF2B5EF4-FFF2-40B4-BE49-F238E27FC236}">
                  <a16:creationId xmlns:a16="http://schemas.microsoft.com/office/drawing/2014/main" id="{6FDB471B-3693-44DC-9ED8-85508316CE08}"/>
                </a:ext>
              </a:extLst>
            </p:cNvPr>
            <p:cNvSpPr/>
            <p:nvPr/>
          </p:nvSpPr>
          <p:spPr>
            <a:xfrm>
              <a:off x="1767507" y="34408"/>
              <a:ext cx="899493" cy="8114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78E3F-2B1A-4CFF-B80B-EE4C815143F4}"/>
              </a:ext>
            </a:extLst>
          </p:cNvPr>
          <p:cNvGrpSpPr/>
          <p:nvPr/>
        </p:nvGrpSpPr>
        <p:grpSpPr>
          <a:xfrm>
            <a:off x="-2843784" y="173999"/>
            <a:ext cx="12080149" cy="6134438"/>
            <a:chOff x="-3122895" y="-1225623"/>
            <a:chExt cx="13801157" cy="8058847"/>
          </a:xfrm>
        </p:grpSpPr>
        <p:sp>
          <p:nvSpPr>
            <p:cNvPr id="107" name="Google Shape;107;p1"/>
            <p:cNvSpPr/>
            <p:nvPr/>
          </p:nvSpPr>
          <p:spPr>
            <a:xfrm>
              <a:off x="384613" y="2981670"/>
              <a:ext cx="10197375" cy="3851554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81000" rIns="999000" bIns="189000" anchor="b" anchorCtr="0">
              <a:noAutofit/>
            </a:bodyPr>
            <a:lstStyle/>
            <a:p>
              <a:pPr marL="210736" algn="r"/>
              <a:r>
                <a:rPr lang="en-US" b="1">
                  <a:solidFill>
                    <a:schemeClr val="lt1"/>
                  </a:solidFill>
                </a:rPr>
                <a:t>Đỗ Phi Sơn – 20521839 – MMTT2020 </a:t>
              </a:r>
            </a:p>
            <a:p>
              <a:pPr marL="210736" algn="r"/>
              <a:r>
                <a:rPr lang="en-US" b="1">
                  <a:solidFill>
                    <a:schemeClr val="lt1"/>
                  </a:solidFill>
                </a:rPr>
                <a:t>Phạm Đình Công – 20521144 – MMTT2020</a:t>
              </a:r>
            </a:p>
            <a:p>
              <a:pPr marL="210736" algn="r"/>
              <a:r>
                <a:rPr lang="en-US" b="1" i="1" u="sng">
                  <a:solidFill>
                    <a:schemeClr val="lt1"/>
                  </a:solidFill>
                </a:rPr>
                <a:t>GVHD:</a:t>
              </a:r>
              <a:r>
                <a:rPr lang="en-US" b="1" i="1">
                  <a:solidFill>
                    <a:schemeClr val="lt1"/>
                  </a:solidFill>
                </a:rPr>
                <a:t> Th.S Nguyễn Khánh Thuật</a:t>
              </a:r>
              <a:endParaRPr lang="en-US" b="1"/>
            </a:p>
          </p:txBody>
        </p:sp>
        <p:cxnSp>
          <p:nvCxnSpPr>
            <p:cNvPr id="108" name="Google Shape;108;p1"/>
            <p:cNvCxnSpPr>
              <a:cxnSpLocks/>
            </p:cNvCxnSpPr>
            <p:nvPr/>
          </p:nvCxnSpPr>
          <p:spPr>
            <a:xfrm>
              <a:off x="1905251" y="5289654"/>
              <a:ext cx="857251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1" name="Picture 2" descr="Káº¿t quáº£ hÃ¬nh áº£nh cho uit logo png">
              <a:extLst>
                <a:ext uri="{FF2B5EF4-FFF2-40B4-BE49-F238E27FC236}">
                  <a16:creationId xmlns:a16="http://schemas.microsoft.com/office/drawing/2014/main" id="{F2DC505C-2E25-4AE7-9C7D-73F6542FD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"/>
            <a:stretch/>
          </p:blipFill>
          <p:spPr bwMode="auto">
            <a:xfrm>
              <a:off x="682698" y="-1225623"/>
              <a:ext cx="691414" cy="6622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07;p1">
              <a:extLst>
                <a:ext uri="{FF2B5EF4-FFF2-40B4-BE49-F238E27FC236}">
                  <a16:creationId xmlns:a16="http://schemas.microsoft.com/office/drawing/2014/main" id="{75409049-75FB-4C59-970D-160988C53188}"/>
                </a:ext>
              </a:extLst>
            </p:cNvPr>
            <p:cNvSpPr/>
            <p:nvPr/>
          </p:nvSpPr>
          <p:spPr>
            <a:xfrm>
              <a:off x="-3122895" y="2892514"/>
              <a:ext cx="13801157" cy="2231876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270000" bIns="68569" anchor="ctr" anchorCtr="0">
              <a:noAutofit/>
            </a:bodyPr>
            <a:lstStyle/>
            <a:p>
              <a:pPr marL="210185" algn="r"/>
              <a:r>
                <a:rPr lang="vi-VN" sz="2600" b="1">
                  <a:solidFill>
                    <a:schemeClr val="bg1"/>
                  </a:solidFill>
                </a:rPr>
                <a:t>Phát triển hệ thống giám sát chất lượng nước </a:t>
              </a:r>
              <a:endParaRPr lang="en-US" sz="2600" b="1">
                <a:solidFill>
                  <a:schemeClr val="bg1"/>
                </a:solidFill>
              </a:endParaRPr>
            </a:p>
            <a:p>
              <a:pPr marL="210185" algn="r"/>
              <a:r>
                <a:rPr lang="vi-VN" sz="2600" b="1">
                  <a:solidFill>
                    <a:schemeClr val="bg1"/>
                  </a:solidFill>
                </a:rPr>
                <a:t>cho ao nuôi tôm dựa trên </a:t>
              </a:r>
              <a:r>
                <a:rPr lang="en-US" sz="2600" b="1">
                  <a:solidFill>
                    <a:schemeClr val="bg1"/>
                  </a:solidFill>
                </a:rPr>
                <a:t>I</a:t>
              </a:r>
              <a:r>
                <a:rPr lang="vi-VN" sz="2600" b="1">
                  <a:solidFill>
                    <a:schemeClr val="bg1"/>
                  </a:solidFill>
                </a:rPr>
                <a:t>nternet of </a:t>
              </a:r>
              <a:r>
                <a:rPr lang="en-US" sz="2600" b="1">
                  <a:solidFill>
                    <a:schemeClr val="bg1"/>
                  </a:solidFill>
                </a:rPr>
                <a:t>T</a:t>
              </a:r>
              <a:r>
                <a:rPr lang="vi-VN" sz="2600" b="1">
                  <a:solidFill>
                    <a:schemeClr val="bg1"/>
                  </a:solidFill>
                </a:rPr>
                <a:t>hings và học sâu</a:t>
              </a:r>
              <a:endParaRPr lang="en-US" sz="2600" b="1">
                <a:solidFill>
                  <a:schemeClr val="bg1"/>
                </a:solidFill>
              </a:endParaRPr>
            </a:p>
            <a:p>
              <a:pPr marL="210185" algn="r"/>
              <a:r>
                <a:rPr lang="en-US" sz="1400" b="1">
                  <a:solidFill>
                    <a:schemeClr val="accent2"/>
                  </a:solidFill>
                </a:rPr>
                <a:t>Development of water quality monitoring systems for shrimp culture based on Internet of Things and Deep Learning</a:t>
              </a:r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0A04-81B6-42AB-85EB-ADA579D4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7" name="Google Shape;109;p1">
            <a:extLst>
              <a:ext uri="{FF2B5EF4-FFF2-40B4-BE49-F238E27FC236}">
                <a16:creationId xmlns:a16="http://schemas.microsoft.com/office/drawing/2014/main" id="{573076B0-2AAF-4061-92BC-928F409EA8F9}"/>
              </a:ext>
            </a:extLst>
          </p:cNvPr>
          <p:cNvSpPr/>
          <p:nvPr/>
        </p:nvSpPr>
        <p:spPr>
          <a:xfrm>
            <a:off x="7567301" y="23761"/>
            <a:ext cx="1264778" cy="7042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19E7D47-F72F-477C-8CD3-19FDB802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00CF03CD-08E2-DD2F-B77B-DA1FB5CF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84034" y="1548501"/>
            <a:ext cx="1112534" cy="1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52A38-4D4A-F441-EC81-E72E7AAB7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9" name="Picture 8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6FF50141-2F6D-D5A0-981A-952564FF62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" y="1700953"/>
            <a:ext cx="1933172" cy="969768"/>
          </a:xfrm>
          <a:prstGeom prst="rect">
            <a:avLst/>
          </a:prstGeom>
        </p:spPr>
      </p:pic>
      <p:pic>
        <p:nvPicPr>
          <p:cNvPr id="8" name="Picture 7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DBB8C691-D327-07F3-5A89-C53F65B81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E2813-E199-B4CE-A01B-1F41098F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2275A8-EF32-3E3C-9A68-1781CF2F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46" y="144644"/>
            <a:ext cx="8214072" cy="510111"/>
          </a:xfrm>
        </p:spPr>
        <p:txBody>
          <a:bodyPr/>
          <a:lstStyle/>
          <a:p>
            <a:r>
              <a:rPr lang="en-US"/>
              <a:t>Hệ thống đề xuất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FA706C-9E82-C863-551D-2C53F8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" y="1009644"/>
            <a:ext cx="3029808" cy="510111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2200" b="1"/>
              <a:t>Học sâu</a:t>
            </a:r>
          </a:p>
          <a:p>
            <a:pPr marL="0" indent="0" algn="just">
              <a:buNone/>
            </a:pPr>
            <a:endParaRPr lang="en-US" sz="2200"/>
          </a:p>
        </p:txBody>
      </p:sp>
      <p:pic>
        <p:nvPicPr>
          <p:cNvPr id="9" name="Picture 8" descr="A black and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CA59FD67-0466-71FA-DC84-294BCD8A0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2" y="1375093"/>
            <a:ext cx="1410464" cy="442264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DC1C25-4B80-166B-D150-2258497114F8}"/>
              </a:ext>
            </a:extLst>
          </p:cNvPr>
          <p:cNvSpPr txBox="1">
            <a:spLocks/>
          </p:cNvSpPr>
          <p:nvPr/>
        </p:nvSpPr>
        <p:spPr>
          <a:xfrm>
            <a:off x="0" y="5804268"/>
            <a:ext cx="2490952" cy="45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00000"/>
              </a:lnSpc>
              <a:buNone/>
            </a:pPr>
            <a:r>
              <a:rPr lang="en-US" sz="2000"/>
              <a:t>Stacked LSTM</a:t>
            </a:r>
          </a:p>
        </p:txBody>
      </p:sp>
      <p:pic>
        <p:nvPicPr>
          <p:cNvPr id="13" name="Picture 12" descr="A diagram of a computer&#10;&#10;Description automatically generated">
            <a:extLst>
              <a:ext uri="{FF2B5EF4-FFF2-40B4-BE49-F238E27FC236}">
                <a16:creationId xmlns:a16="http://schemas.microsoft.com/office/drawing/2014/main" id="{43A740B5-A230-914D-8C14-FB41CBED2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44" y="1946975"/>
            <a:ext cx="6560238" cy="342353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0CB438F-B787-4986-9709-63A2AC30ECFA}"/>
              </a:ext>
            </a:extLst>
          </p:cNvPr>
          <p:cNvSpPr txBox="1">
            <a:spLocks/>
          </p:cNvSpPr>
          <p:nvPr/>
        </p:nvSpPr>
        <p:spPr>
          <a:xfrm>
            <a:off x="4572000" y="5797733"/>
            <a:ext cx="3179379" cy="56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00000"/>
              </a:lnSpc>
              <a:buNone/>
            </a:pPr>
            <a:r>
              <a:rPr lang="en-US" sz="2000"/>
              <a:t>BiLSTM Autoencoder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12FA8-D486-03FC-D5A7-3D69054B1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3" name="Picture 2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D5950BDA-A70F-BCE1-B518-F5A4AC848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4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E2813-E199-B4CE-A01B-1F41098F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2275A8-EF32-3E3C-9A68-1781CF2F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46" y="144644"/>
            <a:ext cx="8214072" cy="510111"/>
          </a:xfrm>
        </p:spPr>
        <p:txBody>
          <a:bodyPr/>
          <a:lstStyle/>
          <a:p>
            <a:r>
              <a:rPr lang="en-US"/>
              <a:t>Hệ thống đề xuất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FA706C-9E82-C863-551D-2C53F8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" y="1009644"/>
            <a:ext cx="3029808" cy="510111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2200" b="1"/>
              <a:t>Thuật toán tối ưu hoá</a:t>
            </a:r>
          </a:p>
          <a:p>
            <a:pPr marL="0" indent="0" algn="just">
              <a:buNone/>
            </a:pPr>
            <a:endParaRPr lang="en-US" sz="22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DC1C25-4B80-166B-D150-2258497114F8}"/>
              </a:ext>
            </a:extLst>
          </p:cNvPr>
          <p:cNvSpPr txBox="1">
            <a:spLocks/>
          </p:cNvSpPr>
          <p:nvPr/>
        </p:nvSpPr>
        <p:spPr>
          <a:xfrm>
            <a:off x="1148148" y="5057732"/>
            <a:ext cx="2490952" cy="45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00000"/>
              </a:lnSpc>
              <a:buNone/>
            </a:pPr>
            <a:r>
              <a:rPr lang="en-US" sz="2000"/>
              <a:t>Adam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0CB438F-B787-4986-9709-63A2AC30ECFA}"/>
              </a:ext>
            </a:extLst>
          </p:cNvPr>
          <p:cNvSpPr txBox="1">
            <a:spLocks/>
          </p:cNvSpPr>
          <p:nvPr/>
        </p:nvSpPr>
        <p:spPr>
          <a:xfrm>
            <a:off x="5286704" y="5057732"/>
            <a:ext cx="3179379" cy="56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00000"/>
              </a:lnSpc>
              <a:buNone/>
            </a:pPr>
            <a:r>
              <a:rPr lang="en-US" sz="2000"/>
              <a:t>AdaBelief</a:t>
            </a:r>
          </a:p>
        </p:txBody>
      </p:sp>
      <p:pic>
        <p:nvPicPr>
          <p:cNvPr id="3" name="Picture 2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96C07F56-BA16-62BE-4E48-D20DA1663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1" y="2086302"/>
            <a:ext cx="7843902" cy="26853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AC087E-59F9-919E-FAB7-BD10189C1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6" name="Picture 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403F424-B49F-2BF3-B19C-C2F40BDE2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5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I: </a:t>
            </a:r>
            <a:r>
              <a:rPr lang="en-US" sz="2800" b="1"/>
              <a:t>Giới thiệu bài toán</a:t>
            </a:r>
            <a:endParaRPr lang="vi-VN" sz="280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II:</a:t>
            </a:r>
            <a:r>
              <a:rPr lang="en-US" sz="2800" b="1"/>
              <a:t> Mô hình đề xuất</a:t>
            </a: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>
                <a:solidFill>
                  <a:srgbClr val="FF0000"/>
                </a:solidFill>
              </a:rPr>
              <a:t>Phần III: Thực nghiệm và đánh giá</a:t>
            </a: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/>
              <a:t>Phần IV: </a:t>
            </a:r>
            <a:r>
              <a:rPr lang="vi-VN" sz="2800" b="1"/>
              <a:t>Kết luận và hướng phát triển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829F9-9967-867F-96C7-CFCE163E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6" name="Picture 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8B96899F-2FC0-A267-2DB8-EAE5B0368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9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Thực nghiệm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F3693-09AB-81D7-D34D-925F6250A110}"/>
              </a:ext>
            </a:extLst>
          </p:cNvPr>
          <p:cNvSpPr txBox="1"/>
          <p:nvPr/>
        </p:nvSpPr>
        <p:spPr>
          <a:xfrm>
            <a:off x="169946" y="948508"/>
            <a:ext cx="3709670" cy="1547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>
                <a:latin typeface="Grandview" panose="020B0502040204020203" pitchFamily="34" charset="0"/>
              </a:rPr>
              <a:t>- Phòng thí nghiệm E3.1</a:t>
            </a:r>
          </a:p>
          <a:p>
            <a:pPr>
              <a:lnSpc>
                <a:spcPct val="150000"/>
              </a:lnSpc>
            </a:pPr>
            <a:r>
              <a:rPr lang="en-US" sz="2200">
                <a:latin typeface="Grandview" panose="020B0502040204020203" pitchFamily="34" charset="0"/>
              </a:rPr>
              <a:t>- VPS ubuntu 20.04 4G RAM</a:t>
            </a:r>
          </a:p>
          <a:p>
            <a:pPr>
              <a:lnSpc>
                <a:spcPct val="150000"/>
              </a:lnSpc>
            </a:pPr>
            <a:r>
              <a:rPr lang="en-US" sz="2200">
                <a:latin typeface="Grandview" panose="020B0502040204020203" pitchFamily="34" charset="0"/>
              </a:rPr>
              <a:t>- Orange PI 3 2G RAM</a:t>
            </a:r>
            <a:endParaRPr lang="vi-VN" sz="2200">
              <a:latin typeface="Grandview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BEB38-E2A2-D56F-2D95-9ED4D03B7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70325DD8-F68A-ED0A-E34D-EA73777C0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1838A6-1D20-B633-DF98-245E86BDE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726" y="911931"/>
            <a:ext cx="4933328" cy="55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7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Thực nghiệm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F3693-09AB-81D7-D34D-925F6250A110}"/>
              </a:ext>
            </a:extLst>
          </p:cNvPr>
          <p:cNvSpPr txBox="1"/>
          <p:nvPr/>
        </p:nvSpPr>
        <p:spPr>
          <a:xfrm>
            <a:off x="169946" y="948508"/>
            <a:ext cx="15728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latin typeface="Grandview" panose="020B0502040204020203" pitchFamily="34" charset="0"/>
              </a:rPr>
              <a:t>Tập dữ liệu</a:t>
            </a:r>
            <a:endParaRPr lang="vi-VN" sz="2200" b="1">
              <a:latin typeface="Grandview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46CD3-BA42-EE7A-840D-BEC869D1FCDC}"/>
              </a:ext>
            </a:extLst>
          </p:cNvPr>
          <p:cNvSpPr txBox="1"/>
          <p:nvPr/>
        </p:nvSpPr>
        <p:spPr>
          <a:xfrm>
            <a:off x="169945" y="1379395"/>
            <a:ext cx="3998018" cy="141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>
                <a:effectLst/>
                <a:latin typeface="Grandview" panose="020B0502040204020203" pitchFamily="34" charset="0"/>
              </a:rPr>
              <a:t>MarineQuality_2015-2020 (https://data.gov.hk/)</a:t>
            </a:r>
            <a:r>
              <a:rPr lang="en-US" sz="2000">
                <a:latin typeface="Grandview" panose="020B0502040204020203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latin typeface="Grandview" panose="020B0502040204020203" pitchFamily="34" charset="0"/>
              </a:rPr>
              <a:t>(</a:t>
            </a:r>
            <a:r>
              <a:rPr lang="vi-VN" sz="2000" b="0" i="0">
                <a:effectLst/>
                <a:latin typeface="Arial" panose="020B0604020202020204" pitchFamily="34" charset="0"/>
              </a:rPr>
              <a:t>5862 bản ghi</a:t>
            </a:r>
            <a:r>
              <a:rPr lang="en-US" sz="2000">
                <a:latin typeface="Arial" panose="020B0604020202020204" pitchFamily="34" charset="0"/>
              </a:rPr>
              <a:t>, </a:t>
            </a:r>
            <a:r>
              <a:rPr lang="vi-VN" sz="2000" b="0" i="0">
                <a:effectLst/>
                <a:latin typeface="Arial" panose="020B0604020202020204" pitchFamily="34" charset="0"/>
              </a:rPr>
              <a:t>29 thuộc</a:t>
            </a:r>
            <a:r>
              <a:rPr lang="en-US" sz="2000" b="0" i="0">
                <a:effectLst/>
                <a:latin typeface="Arial" panose="020B0604020202020204" pitchFamily="34" charset="0"/>
              </a:rPr>
              <a:t> </a:t>
            </a:r>
            <a:r>
              <a:rPr lang="vi-VN" sz="2000" b="0" i="0">
                <a:effectLst/>
                <a:latin typeface="Arial" panose="020B0604020202020204" pitchFamily="34" charset="0"/>
              </a:rPr>
              <a:t>tính</a:t>
            </a:r>
            <a:r>
              <a:rPr lang="en-US" sz="2000" b="0" i="0">
                <a:effectLst/>
                <a:latin typeface="Arial" panose="020B0604020202020204" pitchFamily="34" charset="0"/>
              </a:rPr>
              <a:t>)</a:t>
            </a:r>
            <a:endParaRPr lang="en-US" sz="2000" b="0" i="0">
              <a:effectLst/>
              <a:latin typeface="Grandview" panose="020B0502040204020203" pitchFamily="34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E01937E-7F2E-21E6-9C53-D082E0CB8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82" y="948508"/>
            <a:ext cx="4558862" cy="5304856"/>
          </a:xfrm>
          <a:prstGeom prst="rect">
            <a:avLst/>
          </a:prstGeom>
        </p:spPr>
      </p:pic>
      <p:pic>
        <p:nvPicPr>
          <p:cNvPr id="11" name="Picture 10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1EBD2FD9-8D77-1B63-FD50-9D629AEE9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5" y="2982152"/>
            <a:ext cx="3622232" cy="3319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5BEB38-E2A2-D56F-2D95-9ED4D03B7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7" name="Picture 6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81B83C85-EB48-E2D7-1084-4676970514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6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Thực nghiệm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41E6E-E74F-E517-3C4A-5944B0377DCC}"/>
              </a:ext>
            </a:extLst>
          </p:cNvPr>
          <p:cNvSpPr txBox="1"/>
          <p:nvPr/>
        </p:nvSpPr>
        <p:spPr>
          <a:xfrm>
            <a:off x="-133620" y="3105834"/>
            <a:ext cx="2648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just">
              <a:lnSpc>
                <a:spcPct val="100000"/>
              </a:lnSpc>
              <a:buNone/>
            </a:pPr>
            <a:r>
              <a:rPr lang="en-US" sz="2000">
                <a:latin typeface="Grandview" panose="020B0502040204020203" pitchFamily="34" charset="0"/>
              </a:rPr>
              <a:t>Triển khai trên phòng thí nghiệm E3.1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1E8A4-3C1E-C4CE-CA37-51F82CD1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5" name="Picture 4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34DC583-5E92-065C-7B4A-FECD7D317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  <p:pic>
        <p:nvPicPr>
          <p:cNvPr id="8" name="Picture 7" descr="A table with laptops and computers&#10;&#10;Description automatically generated">
            <a:extLst>
              <a:ext uri="{FF2B5EF4-FFF2-40B4-BE49-F238E27FC236}">
                <a16:creationId xmlns:a16="http://schemas.microsoft.com/office/drawing/2014/main" id="{FA70CEF6-8B03-1123-E8D1-1FD091F22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24" y="920415"/>
            <a:ext cx="5912526" cy="53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7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Thực nghiệm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A32A19-8679-320F-9924-F8641840C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8" y="917473"/>
            <a:ext cx="2482284" cy="502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E47AA5-BC71-49EF-DA81-56F09457D306}"/>
              </a:ext>
            </a:extLst>
          </p:cNvPr>
          <p:cNvSpPr txBox="1"/>
          <p:nvPr/>
        </p:nvSpPr>
        <p:spPr>
          <a:xfrm>
            <a:off x="4687614" y="6030120"/>
            <a:ext cx="384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just">
              <a:lnSpc>
                <a:spcPct val="100000"/>
              </a:lnSpc>
              <a:buNone/>
            </a:pPr>
            <a:r>
              <a:rPr lang="en-US">
                <a:latin typeface="Arial" panose="020B0604020202020204" pitchFamily="34" charset="0"/>
              </a:rPr>
              <a:t>W</a:t>
            </a:r>
            <a:r>
              <a:rPr lang="en-US" b="0" i="0">
                <a:effectLst/>
                <a:latin typeface="Arial" panose="020B0604020202020204" pitchFamily="34" charset="0"/>
              </a:rPr>
              <a:t>eb </a:t>
            </a:r>
            <a:r>
              <a:rPr lang="en-US">
                <a:latin typeface="Arial" panose="020B0604020202020204" pitchFamily="34" charset="0"/>
              </a:rPr>
              <a:t>d</a:t>
            </a:r>
            <a:r>
              <a:rPr lang="vi-VN" b="0" i="0">
                <a:effectLst/>
                <a:latin typeface="Arial" panose="020B0604020202020204" pitchFamily="34" charset="0"/>
              </a:rPr>
              <a:t>ashboard</a:t>
            </a:r>
            <a:endParaRPr lang="en-US" sz="1800"/>
          </a:p>
        </p:txBody>
      </p:sp>
      <p:pic>
        <p:nvPicPr>
          <p:cNvPr id="15" name="Picture 14" descr="A screen shot of a graph&#10;&#10;Description automatically generated">
            <a:extLst>
              <a:ext uri="{FF2B5EF4-FFF2-40B4-BE49-F238E27FC236}">
                <a16:creationId xmlns:a16="http://schemas.microsoft.com/office/drawing/2014/main" id="{F137855D-0766-9A25-EE8D-23CF05056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60" y="2112449"/>
            <a:ext cx="5675968" cy="2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F8241-43E4-912E-5022-DAF491ECAA20}"/>
              </a:ext>
            </a:extLst>
          </p:cNvPr>
          <p:cNvSpPr txBox="1"/>
          <p:nvPr/>
        </p:nvSpPr>
        <p:spPr>
          <a:xfrm>
            <a:off x="328449" y="6027939"/>
            <a:ext cx="4587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just">
              <a:lnSpc>
                <a:spcPct val="100000"/>
              </a:lnSpc>
              <a:buNone/>
            </a:pPr>
            <a:r>
              <a:rPr lang="vi-VN" b="0" i="0">
                <a:effectLst/>
                <a:latin typeface="Arial" panose="020B0604020202020204" pitchFamily="34" charset="0"/>
              </a:rPr>
              <a:t>Mobile</a:t>
            </a:r>
            <a:r>
              <a:rPr lang="en-US" b="0" i="0">
                <a:effectLst/>
                <a:latin typeface="Arial" panose="020B0604020202020204" pitchFamily="34" charset="0"/>
              </a:rPr>
              <a:t> Dashboard</a:t>
            </a:r>
            <a:endParaRPr lang="en-US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A2D39-5AFD-F9B7-85DD-0D37CB35A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5" name="Picture 4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4B7F6E7E-7687-B1DE-8588-417C2C5BC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3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Kịch bản đánh giá mô hình học sâu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7676AF-6851-981E-1049-5B50956D1981}"/>
              </a:ext>
            </a:extLst>
          </p:cNvPr>
          <p:cNvSpPr txBox="1"/>
          <p:nvPr/>
        </p:nvSpPr>
        <p:spPr>
          <a:xfrm>
            <a:off x="3396198" y="1256967"/>
            <a:ext cx="54836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just">
              <a:lnSpc>
                <a:spcPct val="150000"/>
              </a:lnSpc>
              <a:buNone/>
            </a:pPr>
            <a:r>
              <a:rPr lang="en-US" sz="2000" b="1">
                <a:latin typeface="Grandview" panose="020B0502040204020203" pitchFamily="34" charset="0"/>
              </a:rPr>
              <a:t>Kịch bản 1</a:t>
            </a:r>
            <a:r>
              <a:rPr lang="en-US" sz="2000">
                <a:latin typeface="Grandview" panose="020B0502040204020203" pitchFamily="34" charset="0"/>
              </a:rPr>
              <a:t>: Đánh giá Single LSTM, Stacked LSTM, BiLSTM Autoencoder với thuật toán tối ưu Adam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/>
          </a:p>
          <a:p>
            <a:pPr lvl="1" algn="just">
              <a:lnSpc>
                <a:spcPct val="150000"/>
              </a:lnSpc>
            </a:pPr>
            <a:r>
              <a:rPr lang="en-US" sz="2000" b="1">
                <a:latin typeface="Grandview" panose="020B0502040204020203" pitchFamily="34" charset="0"/>
              </a:rPr>
              <a:t>Kịch bản 2: </a:t>
            </a:r>
            <a:r>
              <a:rPr lang="en-US" sz="2000">
                <a:latin typeface="Grandview" panose="020B0502040204020203" pitchFamily="34" charset="0"/>
              </a:rPr>
              <a:t>Đánh giá Single LSTM, Stacked LSTM, BiLSTM Autoencoder với thuật toán tối ưu AdaBelief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A5E99-D8AF-C406-A22D-1EB9C391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ACAEF-A9D7-4F03-9049-F52FD1661444}"/>
              </a:ext>
            </a:extLst>
          </p:cNvPr>
          <p:cNvSpPr txBox="1"/>
          <p:nvPr/>
        </p:nvSpPr>
        <p:spPr>
          <a:xfrm>
            <a:off x="-166492" y="4751276"/>
            <a:ext cx="3131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just">
              <a:lnSpc>
                <a:spcPct val="100000"/>
              </a:lnSpc>
              <a:buNone/>
            </a:pPr>
            <a:r>
              <a:rPr lang="en-US" sz="2000">
                <a:latin typeface="Grandview" panose="020B0502040204020203" pitchFamily="34" charset="0"/>
              </a:rPr>
              <a:t>Thang đo đánh giá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837BC-320E-5AE8-5AF5-36A9E0A78697}"/>
              </a:ext>
            </a:extLst>
          </p:cNvPr>
          <p:cNvSpPr txBox="1"/>
          <p:nvPr/>
        </p:nvSpPr>
        <p:spPr>
          <a:xfrm>
            <a:off x="169946" y="5151386"/>
            <a:ext cx="5156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>
                <a:latin typeface="Grandview" panose="020B0502040204020203" pitchFamily="34" charset="0"/>
              </a:rPr>
              <a:t>RMSE (</a:t>
            </a:r>
            <a:r>
              <a:rPr lang="vi-VN" sz="2000" b="0" i="0">
                <a:effectLst/>
                <a:latin typeface="Grandview" panose="020B0502040204020203" pitchFamily="34" charset="0"/>
              </a:rPr>
              <a:t>Root Mean Square Erro</a:t>
            </a:r>
            <a:r>
              <a:rPr lang="en-US" sz="2000" b="0" i="0">
                <a:effectLst/>
                <a:latin typeface="Grandview" panose="020B0502040204020203" pitchFamily="34" charset="0"/>
              </a:rPr>
              <a:t>r)</a:t>
            </a:r>
            <a:endParaRPr lang="en-US" sz="2000">
              <a:latin typeface="Grandview" panose="020B0502040204020203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>
                <a:latin typeface="Grandview" panose="020B0502040204020203" pitchFamily="34" charset="0"/>
              </a:rPr>
              <a:t>MAE (</a:t>
            </a:r>
            <a:r>
              <a:rPr lang="vi-VN" sz="2000" b="0" i="0">
                <a:effectLst/>
                <a:latin typeface="Grandview" panose="020B0502040204020203" pitchFamily="34" charset="0"/>
              </a:rPr>
              <a:t>Mean Absolute Error</a:t>
            </a:r>
            <a:r>
              <a:rPr lang="en-US" sz="2000" b="0" i="0">
                <a:effectLst/>
                <a:latin typeface="Grandview" panose="020B0502040204020203" pitchFamily="34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b="0" i="0">
                <a:effectLst/>
                <a:latin typeface="Arial" panose="020B0604020202020204" pitchFamily="34" charset="0"/>
              </a:rPr>
              <a:t>MSPE (Mean Squared Prediction Error)</a:t>
            </a:r>
            <a:endParaRPr lang="en-US" sz="2000">
              <a:latin typeface="Grandview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DA4271-5878-9DB2-8BEB-4832B3AB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8326"/>
            <a:ext cx="3819132" cy="2873928"/>
          </a:xfrm>
          <a:prstGeom prst="rect">
            <a:avLst/>
          </a:prstGeom>
        </p:spPr>
      </p:pic>
      <p:pic>
        <p:nvPicPr>
          <p:cNvPr id="6" name="Picture 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2568461B-892D-0921-C3E6-42F8AB3E3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55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quả đánh giá mô hình học sâu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5E487-D9BA-68D0-1A9A-1B720885F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5" name="Picture 4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7BA12FA1-B8A4-34F7-356B-0F58ED890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7BCCB2-1C25-67B3-709E-8287C6014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44183"/>
              </p:ext>
            </p:extLst>
          </p:nvPr>
        </p:nvGraphicFramePr>
        <p:xfrm>
          <a:off x="1183622" y="1013159"/>
          <a:ext cx="6776755" cy="519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851">
                  <a:extLst>
                    <a:ext uri="{9D8B030D-6E8A-4147-A177-3AD203B41FA5}">
                      <a16:colId xmlns:a16="http://schemas.microsoft.com/office/drawing/2014/main" val="1671463261"/>
                    </a:ext>
                  </a:extLst>
                </a:gridCol>
                <a:gridCol w="1658653">
                  <a:extLst>
                    <a:ext uri="{9D8B030D-6E8A-4147-A177-3AD203B41FA5}">
                      <a16:colId xmlns:a16="http://schemas.microsoft.com/office/drawing/2014/main" val="3246273454"/>
                    </a:ext>
                  </a:extLst>
                </a:gridCol>
                <a:gridCol w="925955">
                  <a:extLst>
                    <a:ext uri="{9D8B030D-6E8A-4147-A177-3AD203B41FA5}">
                      <a16:colId xmlns:a16="http://schemas.microsoft.com/office/drawing/2014/main" val="3484395837"/>
                    </a:ext>
                  </a:extLst>
                </a:gridCol>
                <a:gridCol w="963432">
                  <a:extLst>
                    <a:ext uri="{9D8B030D-6E8A-4147-A177-3AD203B41FA5}">
                      <a16:colId xmlns:a16="http://schemas.microsoft.com/office/drawing/2014/main" val="240407227"/>
                    </a:ext>
                  </a:extLst>
                </a:gridCol>
                <a:gridCol w="963432">
                  <a:extLst>
                    <a:ext uri="{9D8B030D-6E8A-4147-A177-3AD203B41FA5}">
                      <a16:colId xmlns:a16="http://schemas.microsoft.com/office/drawing/2014/main" val="255223524"/>
                    </a:ext>
                  </a:extLst>
                </a:gridCol>
                <a:gridCol w="963432">
                  <a:extLst>
                    <a:ext uri="{9D8B030D-6E8A-4147-A177-3AD203B41FA5}">
                      <a16:colId xmlns:a16="http://schemas.microsoft.com/office/drawing/2014/main" val="576325779"/>
                    </a:ext>
                  </a:extLst>
                </a:gridCol>
              </a:tblGrid>
              <a:tr h="33613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Optimizer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Models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Epochs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Metrics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532802"/>
                  </a:ext>
                </a:extLst>
              </a:tr>
              <a:tr h="336137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FFFF"/>
                          </a:solidFill>
                          <a:latin typeface="Grandview" panose="020B0502040204020203" pitchFamily="34" charset="0"/>
                        </a:rPr>
                        <a:t>RMSE</a:t>
                      </a:r>
                      <a:endParaRPr lang="vi-VN" sz="1200" b="1">
                        <a:solidFill>
                          <a:srgbClr val="FFFFFF"/>
                        </a:solidFill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FFFF"/>
                          </a:solidFill>
                          <a:latin typeface="Grandview" panose="020B0502040204020203" pitchFamily="34" charset="0"/>
                        </a:rPr>
                        <a:t>MAE</a:t>
                      </a:r>
                      <a:endParaRPr lang="vi-VN" sz="1200" b="1">
                        <a:solidFill>
                          <a:srgbClr val="FFFFFF"/>
                        </a:solidFill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FFFFFF"/>
                          </a:solidFill>
                          <a:latin typeface="Grandview" panose="020B0502040204020203" pitchFamily="34" charset="0"/>
                        </a:rPr>
                        <a:t>MSPE</a:t>
                      </a:r>
                      <a:endParaRPr lang="vi-VN" sz="1200" b="1">
                        <a:solidFill>
                          <a:srgbClr val="FFFFFF"/>
                        </a:solidFill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94823"/>
                  </a:ext>
                </a:extLst>
              </a:tr>
              <a:tr h="336137">
                <a:tc rowSpan="6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Adam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Single LSTM 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50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5.42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3.74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latin typeface="Grandview" panose="020B0502040204020203" pitchFamily="34" charset="0"/>
                        </a:rPr>
                        <a:t>29.41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87285"/>
                  </a:ext>
                </a:extLst>
              </a:tr>
              <a:tr h="336137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Stacked LSTM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11.8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2.14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latin typeface="Grandview" panose="020B0502040204020203" pitchFamily="34" charset="0"/>
                        </a:rPr>
                        <a:t>139.32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83921"/>
                  </a:ext>
                </a:extLst>
              </a:tr>
              <a:tr h="39706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Bi LSTM Autoencoder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13.2</a:t>
                      </a:r>
                      <a:endParaRPr lang="vi-VN" sz="12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6.17</a:t>
                      </a:r>
                      <a:endParaRPr lang="vi-VN" sz="12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174.23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33073"/>
                  </a:ext>
                </a:extLst>
              </a:tr>
              <a:tr h="336137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Single LSTM 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100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3.29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1.53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10.8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136776"/>
                  </a:ext>
                </a:extLst>
              </a:tr>
              <a:tr h="336137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Stacked LSTM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11.8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2.1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latin typeface="Grandview" panose="020B0502040204020203" pitchFamily="34" charset="0"/>
                        </a:rPr>
                        <a:t>140.15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784634"/>
                  </a:ext>
                </a:extLst>
              </a:tr>
              <a:tr h="369119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Bi LSTM Autoencoder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 11.95</a:t>
                      </a:r>
                      <a:endParaRPr lang="vi-VN" sz="12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1.65</a:t>
                      </a:r>
                      <a:endParaRPr lang="vi-VN" sz="12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142.85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592908"/>
                  </a:ext>
                </a:extLst>
              </a:tr>
              <a:tr h="336137">
                <a:tc rowSpan="6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AdaBelief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Single LSTM 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50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3.93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2.16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15.46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293761"/>
                  </a:ext>
                </a:extLst>
              </a:tr>
              <a:tr h="336137">
                <a:tc v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Stacked LSTM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5.07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3.73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25.69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068350"/>
                  </a:ext>
                </a:extLst>
              </a:tr>
              <a:tr h="410346">
                <a:tc v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Bi LSTM Autoencoder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4.58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1.46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21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316722"/>
                  </a:ext>
                </a:extLst>
              </a:tr>
              <a:tr h="336137">
                <a:tc v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Single LSTM 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100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3.65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Grandview" panose="020B0502040204020203" pitchFamily="34" charset="0"/>
                        </a:rPr>
                        <a:t>2.03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latin typeface="Grandview" panose="020B0502040204020203" pitchFamily="34" charset="0"/>
                        </a:rPr>
                        <a:t>13.32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61775"/>
                  </a:ext>
                </a:extLst>
              </a:tr>
              <a:tr h="336137">
                <a:tc v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Stacked LSTM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5.54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1.38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46.53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39407"/>
                  </a:ext>
                </a:extLst>
              </a:tr>
              <a:tr h="386618">
                <a:tc v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Grandview" panose="020B0502040204020203" pitchFamily="34" charset="0"/>
                        </a:rPr>
                        <a:t>Bi LSTM Autoencoder</a:t>
                      </a:r>
                      <a:endParaRPr lang="vi-VN" sz="1200">
                        <a:latin typeface="Grandview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vi-V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4.5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1.27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FF0000"/>
                          </a:solidFill>
                          <a:latin typeface="Grandview" panose="020B0502040204020203" pitchFamily="34" charset="0"/>
                        </a:rPr>
                        <a:t>20.33</a:t>
                      </a:r>
                      <a:endParaRPr lang="vi-VN" sz="1200">
                        <a:solidFill>
                          <a:srgbClr val="FF0000"/>
                        </a:solidFill>
                        <a:latin typeface="Grandview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92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180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B3D-441B-E81A-6C1B-6DD274AD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Đánh giá hệ thống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630D-D443-8F6B-50B0-BD37DE5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54429-6502-D792-91EE-CCB6DC408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6" y="1017790"/>
            <a:ext cx="4151754" cy="3970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A862C5-AF35-0BF0-8F00-830D4943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46" y="1014621"/>
            <a:ext cx="4476972" cy="3970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17CC8-4150-9871-894E-C4E37C7EA1D3}"/>
              </a:ext>
            </a:extLst>
          </p:cNvPr>
          <p:cNvSpPr txBox="1"/>
          <p:nvPr/>
        </p:nvSpPr>
        <p:spPr>
          <a:xfrm>
            <a:off x="-616652" y="5284133"/>
            <a:ext cx="52467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lnSpc>
                <a:spcPct val="100000"/>
              </a:lnSpc>
              <a:buNone/>
            </a:pPr>
            <a:r>
              <a:rPr lang="en-US" sz="1600">
                <a:latin typeface="Arial" panose="020B0604020202020204" pitchFamily="34" charset="0"/>
              </a:rPr>
              <a:t>Thời gian t</a:t>
            </a:r>
            <a:r>
              <a:rPr lang="vi-VN" sz="1600" b="0" i="0">
                <a:effectLst/>
                <a:latin typeface="Arial" panose="020B0604020202020204" pitchFamily="34" charset="0"/>
              </a:rPr>
              <a:t>ruy xuất dữ liệu theo số bản gh</a:t>
            </a:r>
            <a:r>
              <a:rPr lang="en-US" sz="1600" b="0" i="0">
                <a:effectLst/>
                <a:latin typeface="Arial" panose="020B0604020202020204" pitchFamily="34" charset="0"/>
              </a:rPr>
              <a:t>i (giây)</a:t>
            </a:r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5A808A-60EB-CB5D-36E8-9735AF2C2588}"/>
              </a:ext>
            </a:extLst>
          </p:cNvPr>
          <p:cNvSpPr txBox="1"/>
          <p:nvPr/>
        </p:nvSpPr>
        <p:spPr>
          <a:xfrm>
            <a:off x="4110361" y="5280963"/>
            <a:ext cx="48352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r">
              <a:lnSpc>
                <a:spcPct val="100000"/>
              </a:lnSpc>
              <a:buNone/>
            </a:pPr>
            <a:r>
              <a:rPr lang="en-US" sz="1600">
                <a:latin typeface="Arial" panose="020B0604020202020204" pitchFamily="34" charset="0"/>
              </a:rPr>
              <a:t>Thời gian d</a:t>
            </a:r>
            <a:r>
              <a:rPr lang="vi-VN" sz="1600" b="0" i="0">
                <a:effectLst/>
                <a:latin typeface="Arial" panose="020B0604020202020204" pitchFamily="34" charset="0"/>
              </a:rPr>
              <a:t>ự đoán dữ liệu dựa theo số </a:t>
            </a:r>
            <a:r>
              <a:rPr lang="en-US" sz="1600" b="0" i="0">
                <a:effectLst/>
                <a:latin typeface="Arial" panose="020B0604020202020204" pitchFamily="34" charset="0"/>
              </a:rPr>
              <a:t>giá trị 						muốn </a:t>
            </a:r>
            <a:r>
              <a:rPr lang="vi-VN" sz="1600" b="0" i="0">
                <a:effectLst/>
                <a:latin typeface="Arial" panose="020B0604020202020204" pitchFamily="34" charset="0"/>
              </a:rPr>
              <a:t>dự đoá</a:t>
            </a:r>
            <a:r>
              <a:rPr lang="en-US" sz="1600">
                <a:latin typeface="Arial" panose="020B0604020202020204" pitchFamily="34" charset="0"/>
              </a:rPr>
              <a:t>n (giây)</a:t>
            </a:r>
            <a:endParaRPr lang="en-US" sz="1600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B065C7A7-BDB7-A8DE-7A8A-F3FAD506995C}"/>
              </a:ext>
            </a:extLst>
          </p:cNvPr>
          <p:cNvSpPr/>
          <p:nvPr/>
        </p:nvSpPr>
        <p:spPr>
          <a:xfrm>
            <a:off x="4512972" y="4660011"/>
            <a:ext cx="4432646" cy="325102"/>
          </a:xfrm>
          <a:prstGeom prst="round1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623510AE-3D31-2217-65ED-BA8A48A42B08}"/>
              </a:ext>
            </a:extLst>
          </p:cNvPr>
          <p:cNvSpPr/>
          <p:nvPr/>
        </p:nvSpPr>
        <p:spPr>
          <a:xfrm>
            <a:off x="198381" y="4665935"/>
            <a:ext cx="4036267" cy="319180"/>
          </a:xfrm>
          <a:prstGeom prst="round1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DA98D-0C11-13AB-8E9A-78B5FF27A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5" name="Picture 4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38237C45-A5CA-7368-B876-86176510F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5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>
                <a:solidFill>
                  <a:srgbClr val="FF0000"/>
                </a:solidFill>
              </a:rPr>
              <a:t>Phần I: </a:t>
            </a:r>
            <a:r>
              <a:rPr lang="en-US" sz="2800" b="1">
                <a:solidFill>
                  <a:srgbClr val="FF0000"/>
                </a:solidFill>
              </a:rPr>
              <a:t>Giới thiệu vấn đề</a:t>
            </a:r>
            <a:endParaRPr lang="vi-VN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II:</a:t>
            </a:r>
            <a:r>
              <a:rPr lang="en-US" sz="2800" b="1"/>
              <a:t> Mô hình đề xuất</a:t>
            </a: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/>
              <a:t>Phần III: Thực nghiệm và đánh giá</a:t>
            </a: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/>
              <a:t>Phần IV: </a:t>
            </a:r>
            <a:r>
              <a:rPr lang="vi-VN" sz="2800" b="1"/>
              <a:t>Kết luận và hướng phát triển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AD4D3-E87B-7440-4C92-FF1D0126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6" name="Picture 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C90A4EE7-E7B4-ECDC-C605-F5CCCB178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I: </a:t>
            </a:r>
            <a:r>
              <a:rPr lang="en-US" sz="2800" b="1"/>
              <a:t>Giới thiệu bài toán</a:t>
            </a:r>
            <a:endParaRPr lang="vi-VN" sz="280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II:</a:t>
            </a:r>
            <a:r>
              <a:rPr lang="en-US" sz="2800" b="1"/>
              <a:t> Mô hình đề xuất</a:t>
            </a: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/>
              <a:t>Phần III: Thực nghiệm</a:t>
            </a: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800" b="1">
                <a:solidFill>
                  <a:srgbClr val="FF0000"/>
                </a:solidFill>
              </a:rPr>
              <a:t>Phần IV: </a:t>
            </a:r>
            <a:r>
              <a:rPr lang="vi-VN" sz="2800" b="1">
                <a:solidFill>
                  <a:srgbClr val="FF0000"/>
                </a:solidFill>
              </a:rPr>
              <a:t>Kết luận và hướng phát triển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1F4E6-38D5-2EDC-607D-00AEA15EA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6" name="Picture 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37112298-0F24-3E74-807D-0B2C1574B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70439BE-DB49-62AC-EE12-AEE2156B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Kết luận và hướng phát triển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7423461-569A-90CF-D1F4-6F273A697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vi-VN" sz="2200" b="1"/>
              <a:t>Kết quả</a:t>
            </a:r>
          </a:p>
          <a:p>
            <a:pPr algn="just">
              <a:lnSpc>
                <a:spcPct val="150000"/>
              </a:lnSpc>
            </a:pPr>
            <a:r>
              <a:rPr lang="en-US" sz="2000"/>
              <a:t>Xây dựng hệ thống cận biên sử dụng các công nghệ: LSTM, K3s, React Native, Python…</a:t>
            </a:r>
          </a:p>
          <a:p>
            <a:pPr algn="just">
              <a:lnSpc>
                <a:spcPct val="150000"/>
              </a:lnSpc>
            </a:pPr>
            <a:r>
              <a:rPr lang="en-US" sz="2000"/>
              <a:t>Khả năng dự đoán tốt, độ trễ hệ thống không quá cao.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vi-VN" sz="2200" b="1"/>
              <a:t>Hướng phát triển</a:t>
            </a:r>
          </a:p>
          <a:p>
            <a:pPr algn="just">
              <a:lnSpc>
                <a:spcPct val="150000"/>
              </a:lnSpc>
            </a:pPr>
            <a:r>
              <a:rPr lang="vi-VN" sz="2000"/>
              <a:t>Áp dụng thêm nhiều mô hình học máy</a:t>
            </a:r>
            <a:r>
              <a:rPr lang="en-US" sz="2000"/>
              <a:t>, học sâu</a:t>
            </a:r>
            <a:r>
              <a:rPr lang="vi-VN" sz="2000"/>
              <a:t> khác để tìm ra mô hình phù hợp nhất</a:t>
            </a:r>
            <a:r>
              <a:rPr lang="en-US" sz="2000"/>
              <a:t>.</a:t>
            </a:r>
            <a:endParaRPr lang="vi-VN" sz="2000"/>
          </a:p>
          <a:p>
            <a:pPr algn="just">
              <a:lnSpc>
                <a:spcPct val="150000"/>
              </a:lnSpc>
            </a:pPr>
            <a:r>
              <a:rPr lang="en-US" sz="2000"/>
              <a:t>Triển khai Trainning dữ liệu cận biên.</a:t>
            </a:r>
            <a:endParaRPr lang="vi-VN" sz="2000"/>
          </a:p>
          <a:p>
            <a:pPr algn="just">
              <a:lnSpc>
                <a:spcPct val="150000"/>
              </a:lnSpc>
            </a:pPr>
            <a:r>
              <a:rPr lang="vi-VN" sz="2000"/>
              <a:t>Tích hợp</a:t>
            </a:r>
            <a:r>
              <a:rPr lang="en-US" sz="2000"/>
              <a:t> thêm nhiều công nghệ mới: Blockchain, Web3, AWS…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76F0317-9A6F-F7B7-6AC5-56B90DBE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A977F-5A88-9496-D4FF-388F1C446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6" name="Picture 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C952E9F3-78B1-D28B-0082-D2015F620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5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80" y="4811452"/>
            <a:ext cx="8833841" cy="81280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 fontScale="90000"/>
          </a:bodyPr>
          <a:lstStyle/>
          <a:p>
            <a:r>
              <a:rPr lang="en-US" sz="4600" b="1">
                <a:solidFill>
                  <a:schemeClr val="bg1"/>
                </a:solidFill>
              </a:rPr>
              <a:t>Xin </a:t>
            </a:r>
            <a:r>
              <a:rPr lang="en-US" sz="4600" b="1" err="1">
                <a:solidFill>
                  <a:schemeClr val="bg1"/>
                </a:solidFill>
              </a:rPr>
              <a:t>cảm</a:t>
            </a:r>
            <a:r>
              <a:rPr lang="en-US" sz="4600" b="1">
                <a:solidFill>
                  <a:schemeClr val="bg1"/>
                </a:solidFill>
              </a:rPr>
              <a:t> ơn các thầy cô đã lắng nghe.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53561" y="-34401"/>
            <a:ext cx="949893" cy="107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2181689" y="179820"/>
            <a:ext cx="46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HCM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37083F-1EFE-467E-A7EE-6246358BC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5"/>
          <a:stretch/>
        </p:blipFill>
        <p:spPr bwMode="auto">
          <a:xfrm>
            <a:off x="853561" y="1754343"/>
            <a:ext cx="6857072" cy="294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84E1ED-388C-423A-AC19-F78056C9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42" y="179820"/>
            <a:ext cx="18204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BC4826C6-D743-7117-A996-08D3AD75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7709" y="5548956"/>
            <a:ext cx="1271561" cy="130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Giới thiệu vấn đề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/>
              <a:t>Vấn đề đặt ra</a:t>
            </a:r>
          </a:p>
          <a:p>
            <a:pPr lvl="1" algn="just">
              <a:lnSpc>
                <a:spcPct val="150000"/>
              </a:lnSpc>
            </a:pPr>
            <a:r>
              <a:rPr lang="en-US" sz="2000"/>
              <a:t>T</a:t>
            </a:r>
            <a:r>
              <a:rPr lang="vi-VN" sz="2000"/>
              <a:t>hu thập dữ</a:t>
            </a:r>
            <a:r>
              <a:rPr lang="en-US" sz="2000"/>
              <a:t> </a:t>
            </a:r>
            <a:r>
              <a:rPr lang="vi-VN" sz="2000"/>
              <a:t>liệu</a:t>
            </a:r>
            <a:r>
              <a:rPr lang="en-US" sz="2000"/>
              <a:t> </a:t>
            </a:r>
            <a:r>
              <a:rPr lang="vi-VN" sz="2000"/>
              <a:t>nguồn nước nuôi trồng thủ công</a:t>
            </a:r>
            <a:r>
              <a:rPr lang="en-US" sz="200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en-US" sz="2000"/>
              <a:t>Các mô hình học máy truyền thống ứng dụng hạn chế.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/>
              <a:t>Mục tiêu</a:t>
            </a:r>
          </a:p>
          <a:p>
            <a:pPr lvl="1" algn="just">
              <a:lnSpc>
                <a:spcPct val="150000"/>
              </a:lnSpc>
            </a:pPr>
            <a:r>
              <a:rPr lang="en-US" sz="2000"/>
              <a:t>Thiết kế, xây dựng hệ thống giám sát tự động và dự báo dữ liệu thời gian thực.</a:t>
            </a:r>
          </a:p>
          <a:p>
            <a:pPr lvl="1" algn="just">
              <a:lnSpc>
                <a:spcPct val="150000"/>
              </a:lnSpc>
            </a:pPr>
            <a:r>
              <a:rPr lang="en-US" sz="2000"/>
              <a:t>Triển khai, thử nghiệm, đánh giá, ứng dụng các mô hình học sâu.</a:t>
            </a:r>
          </a:p>
          <a:p>
            <a:pPr lvl="1" algn="just">
              <a:lnSpc>
                <a:spcPct val="100000"/>
              </a:lnSpc>
            </a:pP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06BEE-9706-081E-566A-84F4EF15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6" name="Picture 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BB9F9E96-6E0E-5638-AA6A-C0F7FADFC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9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12A03-596C-24CB-F215-89E67327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01C5A-5D0D-8D58-3C3C-3283792E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46" y="144644"/>
            <a:ext cx="8214072" cy="510111"/>
          </a:xfrm>
        </p:spPr>
        <p:txBody>
          <a:bodyPr/>
          <a:lstStyle/>
          <a:p>
            <a:r>
              <a:rPr lang="en-US"/>
              <a:t>Các nghiên cứu liên quan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ADF9CD-1419-1D8E-762A-2A9D90DE440F}"/>
              </a:ext>
            </a:extLst>
          </p:cNvPr>
          <p:cNvSpPr txBox="1">
            <a:spLocks/>
          </p:cNvSpPr>
          <p:nvPr/>
        </p:nvSpPr>
        <p:spPr>
          <a:xfrm>
            <a:off x="216568" y="1194366"/>
            <a:ext cx="3857527" cy="445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/>
              <a:t>Học máy, học sâu </a:t>
            </a:r>
          </a:p>
          <a:p>
            <a:pPr lvl="1" algn="just">
              <a:lnSpc>
                <a:spcPct val="100000"/>
              </a:lnSpc>
            </a:pPr>
            <a:r>
              <a:rPr lang="en-US" sz="2000"/>
              <a:t>Mô hình ANN, LSTM </a:t>
            </a:r>
            <a:r>
              <a:rPr lang="vi-VN" sz="2000"/>
              <a:t>môi trường nuôi cá/ngao</a:t>
            </a:r>
            <a:r>
              <a:rPr lang="en-US" sz="2000"/>
              <a:t> (2020 - Vietnam).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2000"/>
          </a:p>
          <a:p>
            <a:pPr lvl="1" algn="just">
              <a:lnSpc>
                <a:spcPct val="100000"/>
              </a:lnSpc>
            </a:pPr>
            <a:r>
              <a:rPr lang="en-US" sz="2000"/>
              <a:t>Q</a:t>
            </a:r>
            <a:r>
              <a:rPr lang="vi-VN" sz="2000"/>
              <a:t>uản lý chất lượng nước (yếu tố DO) trong ao tôm</a:t>
            </a:r>
            <a:r>
              <a:rPr lang="en-US" sz="2000"/>
              <a:t> (2022 – Úc).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FC4AD0-C6F8-DDF3-EAE0-E33781BAA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F2AAD5-8A1D-CEA9-47D9-52AF26FE8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25015"/>
              </p:ext>
            </p:extLst>
          </p:nvPr>
        </p:nvGraphicFramePr>
        <p:xfrm>
          <a:off x="4276982" y="1836311"/>
          <a:ext cx="4822445" cy="286365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7684">
                  <a:extLst>
                    <a:ext uri="{9D8B030D-6E8A-4147-A177-3AD203B41FA5}">
                      <a16:colId xmlns:a16="http://schemas.microsoft.com/office/drawing/2014/main" val="796997619"/>
                    </a:ext>
                  </a:extLst>
                </a:gridCol>
                <a:gridCol w="1546957">
                  <a:extLst>
                    <a:ext uri="{9D8B030D-6E8A-4147-A177-3AD203B41FA5}">
                      <a16:colId xmlns:a16="http://schemas.microsoft.com/office/drawing/2014/main" val="3886128469"/>
                    </a:ext>
                  </a:extLst>
                </a:gridCol>
                <a:gridCol w="1717804">
                  <a:extLst>
                    <a:ext uri="{9D8B030D-6E8A-4147-A177-3AD203B41FA5}">
                      <a16:colId xmlns:a16="http://schemas.microsoft.com/office/drawing/2014/main" val="3423866724"/>
                    </a:ext>
                  </a:extLst>
                </a:gridCol>
              </a:tblGrid>
              <a:tr h="357409"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Device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Parameter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Source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026528"/>
                  </a:ext>
                </a:extLst>
              </a:tr>
              <a:tr h="484575"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Arduino Microcontroller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pH, DO, COND, TUR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2020 - Bangladesh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7078467"/>
                  </a:ext>
                </a:extLst>
              </a:tr>
              <a:tr h="357409"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Aqua TROLL 600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DO, COND, TUR,pH, ORP, Temp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2018 - UK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604201"/>
                  </a:ext>
                </a:extLst>
              </a:tr>
              <a:tr h="357409"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Arduino Yun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pH, DO, Temp, SAL, TUR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2020 - Bangladesh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305847"/>
                  </a:ext>
                </a:extLst>
              </a:tr>
              <a:tr h="357409"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ARM microprocess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Ion (Ca, Cl), pH, DO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2020 - India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883322"/>
                  </a:ext>
                </a:extLst>
              </a:tr>
              <a:tr h="357409"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Raspberry Pi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Temp, pH, DO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latin typeface="Grandview" panose="020B0502040204020203" pitchFamily="34" charset="0"/>
                        </a:rPr>
                        <a:t>2020 - India</a:t>
                      </a:r>
                      <a:endParaRPr lang="vi-VN" sz="1300">
                        <a:latin typeface="Grandview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05539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0701E23-7154-4813-433F-0340364456BD}"/>
              </a:ext>
            </a:extLst>
          </p:cNvPr>
          <p:cNvSpPr txBox="1"/>
          <p:nvPr/>
        </p:nvSpPr>
        <p:spPr>
          <a:xfrm>
            <a:off x="4195036" y="1194365"/>
            <a:ext cx="45862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latin typeface="Grandview" panose="020B0502040204020203" pitchFamily="34" charset="0"/>
              </a:rPr>
              <a:t>IoT </a:t>
            </a:r>
          </a:p>
        </p:txBody>
      </p:sp>
      <p:pic>
        <p:nvPicPr>
          <p:cNvPr id="6" name="Picture 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504914CD-3970-9F34-F469-050087759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2D205E-0417-1BFA-7D97-EE0013F1731A}"/>
              </a:ext>
            </a:extLst>
          </p:cNvPr>
          <p:cNvSpPr txBox="1"/>
          <p:nvPr/>
        </p:nvSpPr>
        <p:spPr>
          <a:xfrm>
            <a:off x="417658" y="5648326"/>
            <a:ext cx="85097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2000" b="1">
                <a:solidFill>
                  <a:srgbClr val="FF0000"/>
                </a:solidFill>
                <a:latin typeface="Grandview" panose="020B0502040204020203" pitchFamily="34" charset="0"/>
              </a:rPr>
              <a:t>=&gt; tích hợp giữa hệ thống IoT và học sâu với nhiều yếu tố chất lượng nước </a:t>
            </a:r>
            <a:endParaRPr lang="vi-VN" sz="2000">
              <a:latin typeface="Grandview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59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I: Giới thiệu bài toán</a:t>
            </a: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>
                <a:solidFill>
                  <a:srgbClr val="FF0000"/>
                </a:solidFill>
              </a:rPr>
              <a:t>Phần II: Mô hình đề xuất</a:t>
            </a: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III: Thực nghiệm</a:t>
            </a:r>
            <a:r>
              <a:rPr lang="en-US" sz="2800" b="1"/>
              <a:t> và đánh giá</a:t>
            </a:r>
            <a:endParaRPr lang="vi-VN" sz="28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2800" b="1"/>
              <a:t>Phần IV: Kết luận và hướng phát triển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A7D51-980A-7071-6C28-56A87C2C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6" name="Picture 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27E78B50-8AFB-1127-1CB1-48D7F02A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1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A2E2-43F7-406A-93C3-31C8EF30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BA8B-3E54-44E7-9E16-B32E964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EAD0BA-A23A-25B6-ABCD-8886974C3A0F}"/>
              </a:ext>
            </a:extLst>
          </p:cNvPr>
          <p:cNvSpPr txBox="1">
            <a:spLocks/>
          </p:cNvSpPr>
          <p:nvPr/>
        </p:nvSpPr>
        <p:spPr>
          <a:xfrm>
            <a:off x="-214357" y="1008643"/>
            <a:ext cx="357766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</a:pPr>
            <a:r>
              <a:rPr lang="en-US" sz="2000"/>
              <a:t>Device Layer : 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sz="2000"/>
              <a:t>Libelium Smart Water, Turbidity Sensor.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2000"/>
          </a:p>
          <a:p>
            <a:pPr lvl="1" algn="just">
              <a:lnSpc>
                <a:spcPct val="100000"/>
              </a:lnSpc>
            </a:pPr>
            <a:r>
              <a:rPr lang="en-US" sz="2000"/>
              <a:t>Edge Layer :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sz="2000"/>
              <a:t>Orange Pi – K3s.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2000"/>
          </a:p>
          <a:p>
            <a:pPr lvl="1" algn="just">
              <a:lnSpc>
                <a:spcPct val="100000"/>
              </a:lnSpc>
            </a:pPr>
            <a:r>
              <a:rPr lang="en-US" sz="2000"/>
              <a:t>Cloud Layer :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sz="2000"/>
              <a:t>Mô hình LSTM, Mobile – Web Dashboard.</a:t>
            </a:r>
          </a:p>
          <a:p>
            <a:pPr lvl="1" algn="just">
              <a:lnSpc>
                <a:spcPct val="100000"/>
              </a:lnSpc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33D8-6173-48EB-DAA5-666F3708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007D0-785D-8F79-3412-C18AF551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011" y="981211"/>
            <a:ext cx="4738341" cy="5460904"/>
          </a:xfrm>
          <a:prstGeom prst="rect">
            <a:avLst/>
          </a:prstGeom>
        </p:spPr>
      </p:pic>
      <p:pic>
        <p:nvPicPr>
          <p:cNvPr id="3" name="Picture 2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AE7CE598-343B-1D2B-7707-A10C5F5CA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9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69E3C-E05F-9243-4CAD-060C6CFC0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" y="1009644"/>
            <a:ext cx="3493584" cy="510111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2200" b="1"/>
              <a:t>Device – Edge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12A03-596C-24CB-F215-89E67327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01C5A-5D0D-8D58-3C3C-3283792E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46" y="144644"/>
            <a:ext cx="8214072" cy="510111"/>
          </a:xfrm>
        </p:spPr>
        <p:txBody>
          <a:bodyPr/>
          <a:lstStyle/>
          <a:p>
            <a:r>
              <a:rPr lang="en-US"/>
              <a:t>Hệ thống đề xuất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88BA08-5D48-5E38-73E8-A26D35DB822A}"/>
              </a:ext>
            </a:extLst>
          </p:cNvPr>
          <p:cNvSpPr txBox="1">
            <a:spLocks/>
          </p:cNvSpPr>
          <p:nvPr/>
        </p:nvSpPr>
        <p:spPr>
          <a:xfrm>
            <a:off x="-336332" y="1729661"/>
            <a:ext cx="4046483" cy="33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</a:pPr>
            <a:r>
              <a:rPr lang="en-US" sz="2000"/>
              <a:t>Edge: Orange PI 3 2G RAM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2000"/>
          </a:p>
          <a:p>
            <a:pPr lvl="1" algn="just">
              <a:lnSpc>
                <a:spcPct val="100000"/>
              </a:lnSpc>
            </a:pPr>
            <a:r>
              <a:rPr lang="en-US" sz="2000"/>
              <a:t>Turbidity Sensor, Arduino, Waspmote Plug and Sense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6022B5-0672-A6E5-503F-0339CB5B2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4AE94-9EF0-C500-676D-D3A337523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408" y="915845"/>
            <a:ext cx="3854024" cy="2234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37A9F-9EAB-F872-1D7F-5A1F39D99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635" y="4344039"/>
            <a:ext cx="3382449" cy="177783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C34E39-B990-B087-CA3B-064F0F93D34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892040" y="3150233"/>
            <a:ext cx="2108380" cy="139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5EA866-CBDD-3849-66C4-83E7E55E9448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7000420" y="3150233"/>
            <a:ext cx="419945" cy="98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330770-78DE-7F0F-2A5C-4A1AD6BD434E}"/>
              </a:ext>
            </a:extLst>
          </p:cNvPr>
          <p:cNvSpPr txBox="1"/>
          <p:nvPr/>
        </p:nvSpPr>
        <p:spPr>
          <a:xfrm>
            <a:off x="5380049" y="362358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Wifi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A2C17-772D-A6D0-A668-618031444513}"/>
              </a:ext>
            </a:extLst>
          </p:cNvPr>
          <p:cNvSpPr txBox="1"/>
          <p:nvPr/>
        </p:nvSpPr>
        <p:spPr>
          <a:xfrm>
            <a:off x="7223392" y="352310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Wifi</a:t>
            </a:r>
          </a:p>
        </p:txBody>
      </p:sp>
      <p:pic>
        <p:nvPicPr>
          <p:cNvPr id="6" name="Picture 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89A1A20C-16FD-0FA0-A884-DF02B3607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  <p:pic>
        <p:nvPicPr>
          <p:cNvPr id="15" name="Picture 14" descr="A blue circuit board with wires&#10;&#10;Description automatically generated">
            <a:extLst>
              <a:ext uri="{FF2B5EF4-FFF2-40B4-BE49-F238E27FC236}">
                <a16:creationId xmlns:a16="http://schemas.microsoft.com/office/drawing/2014/main" id="{C468C06E-9373-1002-E14C-D7886D919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92" y="4154367"/>
            <a:ext cx="2196144" cy="22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69E3C-E05F-9243-4CAD-060C6CFC0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" y="1009644"/>
            <a:ext cx="3029808" cy="430273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2200" b="1"/>
              <a:t>Học sâu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12A03-596C-24CB-F215-89E67327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201C5A-5D0D-8D58-3C3C-3283792E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46" y="144644"/>
            <a:ext cx="8214072" cy="510111"/>
          </a:xfrm>
        </p:spPr>
        <p:txBody>
          <a:bodyPr/>
          <a:lstStyle/>
          <a:p>
            <a:r>
              <a:rPr lang="en-US"/>
              <a:t>Hệ thống đề xuất</a:t>
            </a:r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C2EE8CB4-0F44-A4F3-B875-4B309D79E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2" y="1436706"/>
            <a:ext cx="5055042" cy="27687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C51252-9265-1C0B-7203-B8F264729049}"/>
              </a:ext>
            </a:extLst>
          </p:cNvPr>
          <p:cNvSpPr txBox="1">
            <a:spLocks/>
          </p:cNvSpPr>
          <p:nvPr/>
        </p:nvSpPr>
        <p:spPr>
          <a:xfrm>
            <a:off x="4677105" y="2592132"/>
            <a:ext cx="4259787" cy="1033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00000"/>
              </a:lnSpc>
              <a:buNone/>
            </a:pPr>
            <a:r>
              <a:rPr lang="en-US" sz="2000"/>
              <a:t>Mô hình mạng nơ ron nhân tạo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US" sz="2000"/>
              <a:t>(Artificial neural network)</a:t>
            </a:r>
          </a:p>
        </p:txBody>
      </p:sp>
      <p:pic>
        <p:nvPicPr>
          <p:cNvPr id="9" name="Picture 8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BE850986-788D-66BE-3F45-F98060CFC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21968"/>
            <a:ext cx="4427170" cy="17106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DED24D-86D9-12E4-50A9-83DB3EBD823E}"/>
              </a:ext>
            </a:extLst>
          </p:cNvPr>
          <p:cNvSpPr txBox="1">
            <a:spLocks/>
          </p:cNvSpPr>
          <p:nvPr/>
        </p:nvSpPr>
        <p:spPr>
          <a:xfrm>
            <a:off x="52552" y="5266190"/>
            <a:ext cx="4427170" cy="890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100000"/>
              </a:lnSpc>
              <a:buNone/>
            </a:pPr>
            <a:r>
              <a:rPr lang="en-US" sz="2000"/>
              <a:t>Minh hoạ mạng nơ ron tái phát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US" sz="2000"/>
              <a:t>(Recurrent neural network)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7CA17-69FC-6693-7A89-93E73EC0D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6" name="Picture 5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C6070637-C45F-3601-16E4-D3D805842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2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E2813-E199-B4CE-A01B-1F41098F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2275A8-EF32-3E3C-9A68-1781CF2F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46" y="144644"/>
            <a:ext cx="8214072" cy="510111"/>
          </a:xfrm>
        </p:spPr>
        <p:txBody>
          <a:bodyPr/>
          <a:lstStyle/>
          <a:p>
            <a:r>
              <a:rPr lang="en-US"/>
              <a:t>Hệ thống đề xuất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FA706C-9E82-C863-551D-2C53F8E1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" y="1009644"/>
            <a:ext cx="3029808" cy="510111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2200" b="1"/>
              <a:t>Học sâu</a:t>
            </a:r>
          </a:p>
          <a:p>
            <a:pPr marL="0" indent="0" algn="just">
              <a:buNone/>
            </a:pPr>
            <a:endParaRPr lang="en-US" sz="22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DED24D-86D9-12E4-50A9-83DB3EBD823E}"/>
              </a:ext>
            </a:extLst>
          </p:cNvPr>
          <p:cNvSpPr txBox="1">
            <a:spLocks/>
          </p:cNvSpPr>
          <p:nvPr/>
        </p:nvSpPr>
        <p:spPr>
          <a:xfrm>
            <a:off x="2929149" y="5852960"/>
            <a:ext cx="3881554" cy="45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randview" panose="020B0502040204020203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00000"/>
              </a:lnSpc>
              <a:buNone/>
            </a:pPr>
            <a:r>
              <a:rPr lang="en-US" sz="2000"/>
              <a:t>Minh hoạ mô hình LSTM</a:t>
            </a: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1CD9748E-5603-A408-9291-DA25CAA1B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27" y="1099766"/>
            <a:ext cx="4160346" cy="25721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3A2CED-407C-6EFD-3D99-9F335577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966" y="6529535"/>
            <a:ext cx="358171" cy="320068"/>
          </a:xfrm>
          <a:prstGeom prst="rect">
            <a:avLst/>
          </a:prstGeom>
        </p:spPr>
      </p:pic>
      <p:pic>
        <p:nvPicPr>
          <p:cNvPr id="8" name="Picture 7" descr="A diagram of a computer circuit&#10;&#10;Description automatically generated">
            <a:extLst>
              <a:ext uri="{FF2B5EF4-FFF2-40B4-BE49-F238E27FC236}">
                <a16:creationId xmlns:a16="http://schemas.microsoft.com/office/drawing/2014/main" id="{81D9EC14-5C4F-2409-817C-0F2AFC13A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02" y="3671880"/>
            <a:ext cx="6605648" cy="2247898"/>
          </a:xfrm>
          <a:prstGeom prst="rect">
            <a:avLst/>
          </a:prstGeom>
        </p:spPr>
      </p:pic>
      <p:pic>
        <p:nvPicPr>
          <p:cNvPr id="3" name="Picture 2" descr="A blu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DFEE82F6-3969-0329-5250-5A010A4F9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90" y="6561734"/>
            <a:ext cx="543222" cy="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6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995</Words>
  <Application>Microsoft Office PowerPoint</Application>
  <PresentationFormat>On-screen Show (4:3)</PresentationFormat>
  <Paragraphs>228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Elle Futura</vt:lpstr>
      <vt:lpstr>Grandview</vt:lpstr>
      <vt:lpstr>Wingdings</vt:lpstr>
      <vt:lpstr>Office Theme</vt:lpstr>
      <vt:lpstr>PowerPoint Presentation</vt:lpstr>
      <vt:lpstr>Nội dung báo cáo</vt:lpstr>
      <vt:lpstr>Giới thiệu vấn đề</vt:lpstr>
      <vt:lpstr>Các nghiên cứu liên quan</vt:lpstr>
      <vt:lpstr>Nội dung báo cáo</vt:lpstr>
      <vt:lpstr>Hệ thống đề xuất</vt:lpstr>
      <vt:lpstr>Hệ thống đề xuất</vt:lpstr>
      <vt:lpstr>Hệ thống đề xuất</vt:lpstr>
      <vt:lpstr>Hệ thống đề xuất</vt:lpstr>
      <vt:lpstr>Hệ thống đề xuất</vt:lpstr>
      <vt:lpstr>Hệ thống đề xuất</vt:lpstr>
      <vt:lpstr>Nội dung báo cáo</vt:lpstr>
      <vt:lpstr>Thực nghiệm</vt:lpstr>
      <vt:lpstr>Thực nghiệm</vt:lpstr>
      <vt:lpstr>Thực nghiệm</vt:lpstr>
      <vt:lpstr>Thực nghiệm</vt:lpstr>
      <vt:lpstr>Kịch bản đánh giá mô hình học sâu</vt:lpstr>
      <vt:lpstr>Kết quả đánh giá mô hình học sâu</vt:lpstr>
      <vt:lpstr>Đánh giá hệ thống</vt:lpstr>
      <vt:lpstr>Nội dung báo cáo</vt:lpstr>
      <vt:lpstr>Kết luận và hướng phát triển</vt:lpstr>
      <vt:lpstr>Xin cảm ơn các thầy cô đã lắng nghe.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Ung Van, Giau</dc:creator>
  <cp:lastModifiedBy>Đỗ Phi Sơn</cp:lastModifiedBy>
  <cp:revision>1</cp:revision>
  <dcterms:created xsi:type="dcterms:W3CDTF">2018-07-22T00:13:03Z</dcterms:created>
  <dcterms:modified xsi:type="dcterms:W3CDTF">2024-01-17T03:55:09Z</dcterms:modified>
</cp:coreProperties>
</file>